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4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3" r:id="rId12"/>
    <p:sldId id="275" r:id="rId13"/>
    <p:sldId id="276" r:id="rId14"/>
    <p:sldId id="277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FF"/>
    <a:srgbClr val="FFC29E"/>
    <a:srgbClr val="FFD6EA"/>
    <a:srgbClr val="DDC9F0"/>
    <a:srgbClr val="D1EBB6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8"/>
    <p:restoredTop sz="94676"/>
  </p:normalViewPr>
  <p:slideViewPr>
    <p:cSldViewPr showGuides="1">
      <p:cViewPr varScale="1">
        <p:scale>
          <a:sx n="84" d="100"/>
          <a:sy n="84" d="100"/>
        </p:scale>
        <p:origin x="192" y="8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2995" y="67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67045-1864-4EB1-8F4C-B8EBF1579D51}" type="datetime1">
              <a:rPr lang="de-DE" smtClean="0">
                <a:solidFill>
                  <a:srgbClr val="898989"/>
                </a:solidFill>
              </a:rPr>
              <a:t>17.06.24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29.3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9,'46'4,"-11"0,-20-4,-7 0,22 0,-17 0,17 0,-19 0,-2 0,31 0,-24 0,35-4,-40 3,15-2,-13 3,3 0,0 0,0 0,0 0,4-4,-7 3,20-2,-20 3,13 0,-15 0,2 0,6 0,-5 0,5 0,-7 0,15 0,-12 0,18 0,-22 0,22 0,-21 0,38 0,-34 0,35 0,-40 0,37 3,-34-2,58 3,-54-4,62 3,-64-2,67 3,-64-4,78 0,-70 0,47 3,-54-2,20 3,-28-4,17 3,-19-2,5 3,4-4,-8 0,11 3,-9-2,-1 6,7-6,-2 6,0-6,9 7,-16-8,13 4,-11 0,1-4,6 8,-6-4,3 1,-1 2,-2-6,3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19.24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0,'39'0,"-6"0,-25 0,4 0,11 0,-8 0,8 0,35 0,-38 0,41 0,1 0,-38 0,52 0,8 0,-50 0,49 0,0 0,-47 0,46 0,-1 0,-48 0,37 0,-3 0,-41 0,31 0,-2 0,-35 0,32 0,0 0,-31 0,31 0,0 0,-32 0,32 0,1 0,-33 0,38 0,0 0,-36 0,38 0,-1 0,-38 0,29 0,5 0,-4 0,8 0,6 0,-51 0,48 0,-47 0,47 0,-48 0,51 0,-41 0,43 0,-46 0,44 0,-48 0,55 0,-56 0,56 0,-55 0,51 0,-52 0,38 0,-41 0,12 0,-9 0,-6 0,15 0,-14 0,8 0,-4 0,-1 0,5 0,-3 0,15 0,-15 0,35 0,-37 0,44 0,-44 0,20 0,-26 0,3 0,9 0,-6 0,5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0.70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0,4 0,7 0,35 0,-25 0,18 0,18 0,-39 0,47 0,3 0,-41 0,44 0,-2 0,-49 0,45 0,1 0,-47 0,49 0,-1 0,-50 0,44 0,-1 0,-45 0,41 0,2 0,-40 0,41 0,0 0,-39 0,39 0,-1 0,-42 0,35 0,0 0,-38 0,35 0,0 0,-35 0,32 0,-1 0,-33 0,71 0,-44 0,9 0,-8 0,-36 0,18 0,-18 0,19 0,-20 0,27 0,-24 0,37 0,-35 0,50 0,-49 0,57 0,-57 0,49 0,-51 0,41 3,-42-2,27 3,-29-4,8 0,-4 0,-2 0,7 0,3 0,-8 0,18 0,-22 0,26 0,-25 0,17 0,-19 0,5 0,-7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2.10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1,'39'0,"-6"0,-25 0,4 0,8 0,8 0,-5 0,38 0,-39 0,35 0,2 0,-30 0,41 0,0 0,-46 0,52 0,-6 0,-43 0,44 0,2 0,-39 0,44 0,0 0,-45 0,45 0,-1 0,-47 0,47 0,2 0,-43 0,34 0,-1 0,-40 0,30 0,-2 0,-33 0,28 0,1 0,-26 0,68 0,-74 3,62-2,-66 3,66-4,-65 0,65 0,-26 0,-4 0,31 0,-67 0,58 0,-58 0,55 3,-56-2,49 3,-50-4,39 0,-40 0,29 0,-31 0,21 0,-22 0,11 0,-9 3,3-2,0 3,0-4,0 0,0 4,0-4,0 4,0-4,0 0,1 4,-1-4,0 4,0-4,0 0,0 0,0 0,0 0,0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3.40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0 124,'35'-14,"-5"3,-22 7,4 4,14-11,-10 9,10-5,25-1,-32 3,37-5,3 1,-31 2,43-3,-1 2,-41 6,48-3,1-1,-51 6,59-2,1 0,-54 2,52 0,0 0,-51 0,41 0,-2 0,-45 0,44 0,-3 0,-46 0,42 0,0 0,-42 0,37 0,-1 0,-39 0,39 0,1 0,-33 0,35 0,0 0,-34 0,31 0,-2 0,-32 0,27 0,5 0,2 0,5 0,12 0,-61 0,43 3,-44-2,15 3,-17-4,-3 0,13 0,-11 0,11 0,-6 0,-2 0,19 4,-21-4,32 8,-32-8,36 4,-35-4,35 4,-36-3,28 6,-28-6,10 2,-6-3,-7 0,14 0,-10 0,3 0,-4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5.36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0,'39'0,"-6"4,-24-3,2 2,9-3,26 0,-12 0,65 4,-69-3,35 3,15-4,-54 0,50 0,2 0,-47 0,53 0,2 0,-50 0,50 0,-2 0,-54 0,50 0,-1 0,-53 0,50 0,0 0,-51 0,51 0,2 0,-50 0,55 1,-1 1,-54-1,54 1,1 0,-51-2,46 0,-1 0,-48 0,39 0,1 3,-43 2,33-3,-1 0,-35 2,28-2,2-1,-18 0,16 1,-1 0,-18-2,23 0,-1 0,-31 0,32 0,-2 0,-35 0,72 0,-71 0,71 3,-33-2,1 3,32-4,-71 0,75 0,-76 0,65 0,-67 0,46 0,-48 0,26 0,-29 0,22 0,-22 0,26 0,-26 0,12 0,-8 0,-5 0,12 0,-8 0,2 0,35-4,-33 3,65-2,-66 3,26 0,-9-4,1 3,4-3,-10 4,-21 0,4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7.09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58,'35'-14,"-5"3,-22 7,3 4,20-8,-11 7,11-2,38 3,-43 0,40 0,2 0,-40 0,52 0,0-4,-47 3,63-1,3 1,-55 1,24-1,20-1,-21 1,-26 0,59-1,-2 0,-64 2,60 2,-1 0,-63-1,62 2,0 1,-63-3,56 2,-1 1,-57-3,52 3,0-1,-52-2,45 3,0-1,-49-2,43 3,1-1,-43-2,43 1,-1 0,-42-2,37 0,0 0,-36 0,29 0,8 0,17 0,3 0,18 0,-76 0,70 0,-74 0,37 0,1 0,-35 0,74 0,-81 0,46 0,-49 0,28 0,-31 0,27 0,-25 0,32 0,-31 0,31 0,-32 0,28 0,-28 0,25-4,-26 3,29-3,-27 1,27 2,-28-3,28 4,-27 0,27 0,-29 0,30 0,-29 0,35 0,-33 0,30 0,-33 0,26 0,-25 0,13 0,-12 0,3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8.7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0,4 0,7 0,-4 0,25 0,-27 0,60 0,-55 0,38 0,0 0,-33 0,44 3,0 1,-43-2,44 2,0-1,-43-3,45 2,0 0,-45-1,49 1,-1-1,-47-1,52 0,-1 0,-50 0,52 0,0 0,-52 0,60 0,-18 0,-42 0,42 0,-1 0,-43 0,45 0,0 0,-46 0,41 2,0 0,-43-1,38 1,-1-1,-37-1,39 2,0 0,-38-1,39 1,-1-1,-40-1,32 2,-1 0,-33-1,78 2,-38 1,5-3,16 2,-60-3,31 0,-36 0,4 0,-4 0,-2 0,7 0,-4 0,0 0,29 0,-26 0,54 0,-57 0,53 0,-54 0,47 0,-48 0,44 0,-44 0,37 0,-38 0,38 0,-37 0,40 0,-40 0,44 0,-43 0,50 0,-49 0,45 0,-46 0,43 0,-44 0,33 0,-35 0,10 0,-6 0,-7 0,14 0,-10 0,3 0,-4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1.93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17,'95'-1,"1"0,0 0,-1 0,1 0,10 0,8 0,-3 1,-16-1,-27 1,-9 0,10 0,-10 0,-44 0,8-4,-12 3,12-3,-8 4,-5 0,12 0,-9 0,3 0,7 0,-9 0,20 0,-19 0,15 0,-20 0,5 0,-7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3.19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0,'39'5,"-6"-2,-25-3,4 0,15 0,-11 0,10 0,-4 0,-14 4,35-3,-33 2,41-3,-38 0,34 0,-34 0,38 0,-37 0,48 0,-47 4,58-3,-57 2,60 1,-59-3,55 2,-56-3,24 0,-3 0,3 0,3 4,4-3,-35 2,18-3,-21 0,10 0,-3 0,1 0,-1 0,7 0,-13 0,31 4,-28-3,38 6,-38-6,35 3,-36-4,25 3,-26-2,11 3,-9-4,3 0,0 3,3-2,-5 3,15-1,-17-2,28 6,-24-6,22 6,-24-6,23 6,-25-6,21 6,-23-6,9 3,-3-1,-3-2,6 3,-6-4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4.3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0,'40'0,"-7"0,-25 0,7 0,2 0,0 0,2 0,-7 0,4 0,0 0,22 0,-20 0,29 0,-35 0,14 0,-14 0,1 4,6-3,-6 2,3-3,3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0.95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42,'39'0,"-6"-4,-25 3,4-3,7 1,3 2,-2-6,17 6,-24-3,42 0,-41 4,44-8,-43 7,46-2,-46 3,58 0,-56 0,66 0,-65 0,65 0,-66 0,59 0,-60 0,49 0,-50 0,32 0,-35 0,21 0,-23 0,20 0,-19 0,25 0,-23 0,34 0,-33 0,40 0,-40 0,44 0,-43 0,43 0,-44 0,51 0,-48 0,55 0,-56 0,60 0,-59 0,55 3,-56-2,38 3,-41-4,23 0,-25 0,11 0,-9 0,3 0,0 0,0 0,0 0,0 0,0 0,0 0,1 0,-1 0,0 0,0 0,0 0,0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5.50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17,'39'-4,"-6"0,-25 4,14 0,-10 0,10 0,22-4,-27 4,77-4,-73 4,29 0,1 0,-33 0,80 0,-79 0,68 0,-71 0,49 0,-50 0,32 0,-35 0,14 0,-14 0,1 0,6 0,-6 0,7 0,-4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6.41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17,'40'0,"-7"0,-25 0,3 0,9-3,37 2,-24-3,19 4,3 0,6-4,1 3,28-2,-72 3,65 0,-66 0,52 0,-54 0,32 3,-35-2,13 3,-12-4,-1 0,7 0,-5 0,5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7.97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0,'39'0,"-6"0,-25 0,4 0,8 0,-6 0,5 0,-11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8.84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74,'36'-13,"-4"5,-27 4,6 1,9 2,-2-7,2 8,13-8,-20 7,35-2,-36 3,32-4,-32 3,18-6,-21 6,6-3,1 1,5-2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10.00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9,'40'-5,"-7"2,-25 3,3 0,9 0,-6 0,5 0,-4 0,-1 0,5 0,-3 0,1 0,-1 0,0 0,0 0,0 0,0 0,0 0,0 0,0 0,0 0,0 0,1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48.43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49,'39'5,"-6"-2,-25-3,8 0,4 0,48 0,-37 0,29 0,-1 0,-32 0,43 0,1 0,-41 0,44-3,-1-1,-48 2,51-5,-14 3,-41 4,77-8,-53 4,6-1,18 2,-49 3,42 0,-45 0,41 0,-42-4,45 3,-46-3,18 4,3 0,1 0,5 0,2 0,-33 0,12 0,-8 0,-5 0,12 0,-5 0,0 0,13 0,-19 0,29-3,-27 2,34-3,-33 4,40 0,-39 0,50 0,-49 0,56 0,-56 0,53 0,-54 0,47 0,-48 0,37 4,-38-3,31 2,-32-3,36 0,-31 4,45 0,-42 1,20-2,22 4,-41-5,30 5,6 1,2-3,6 3,-4-4,-49-4,10 0,-6 3,-7-2,14 3,-10-4,3 0,3 0,-9 3,9-2,-3 3,-3-4,6 0,-7 0,4 0,1 0,6 3,-9-2,19 3,-21-4,21 0,-22 0,7 3,-2-2,-3 3,7-4,-4 0,0 0,3 0,-5 0,12 0,-15 0,11 0,-10 0,4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49.87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1,'40'0,"-7"0,-25 0,3 0,13 0,66 0,-45 0,34 0,-3 0,-46 0,53 0,3 0,-53 0,53 0,-2 0,-51 0,40 0,-1 0,-44 0,36 0,-2 0,-41 0,35 0,0 0,-35 0,76 0,-79 0,72 0,-71 0,31 0,1 0,-30 0,33 0,0 0,-34 0,33 0,-1 0,-32 0,73 0,-75 0,62 3,-64-2,60 3,-59-4,59 3,-60-2,56 3,-56-4,25 0,6 3,-29-2,65 3,-66-4,59 0,-60 0,57 0,-57 0,52 3,-52-2,45 3,-21-1,3-2,8 3,-34-4,19 4,-25-4,18 4,-18-4,22 4,-21-4,21 8,-22-8,22 4,-22-4,22 0,-22 0,8 0,-4 0,-2 0,7 0,-4 0,0 0,0 0,11 0,-12 0,18 0,-22 0,8 0,-11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1.22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42,'40'-5,"-7"2,-25 3,3 0,9-4,23-1,-17 1,26 2,0 0,-23-1,53 2,2 1,-46-4,56 2,-1 0,-59 2,62-2,-1 0,-60 2,13 0,6 0,39 0,-60 0,50 2,0-1,-53 0,48 1,13 0,-26-2,-4 0,-3 0,2 0,39 0,-15 0,-56 0,70 0,-88 0,9 0,-4 0,-1 0,9 0,-10 0,6 0,-6 0,3 0,36 0,-31 0,55 0,-61 0,47 0,-48 0,41 0,-42 0,42 0,-41 0,58 0,-54 0,65 0,-66 0,63 0,-60 0,54 0,-55 0,49 0,-52 0,39 0,-43 0,14 0,-14 0,1 0,5 0,-4 0,5 0,-3 0,-3 4,9-4,-11 4,8-4,-4 0,2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2.84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41,'39'-4,"-6"4,-25-4,8 4,4-4,73 0,-55-1,48 2,-2 3,-50 0,28 0,18 0,-16 0,-18 0,22 0,18 1,-21-2,-31-3,50 4,-2-1,-57-3,43 4,1 0,-46 0,29 0,8 0,12 0,-8 0,-1 0,-7 0,-33 0,38 0,0 0,-39 0,40 0,-1 0,-39 0,33 0,-2 0,-34 0,32 0,-43 0,0 0,14 0,-10 0,10 0,-6 0,-7 0,17 0,-15 0,29 0,-23 0,46 0,-40 0,65 0,-65 0,67-3,-73 2,48-3,-51 4,30 0,-33 0,19 0,-20 0,5 0,4 0,-9 0,13 0,-7 0,-3 0,24 0,-24 0,38 0,-37 0,29 0,-31 0,14 0,-14 0,1 0,6 0,-6 0,7 0,-4 0,0 0,0 0,0 0,0 0,0 0,0 0,0 0,1 0,-1 4,0-3,0 2,0-3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4.33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82,'39'-9,"-6"2,-25 7,4-4,8 0,23-4,-17 3,64-6,-69 9,39-3,-1 0,-36 4,42-3,0 0,-43 3,40-2,-1-1,-39 3,38-1,-1 1,-37 1,40 0,2 0,-40 0,42 0,1 0,-44 0,41 0,2 0,-39 0,38 0,0 0,-38 0,34 0,0 0,-36 0,30 0,-1 0,-30 0,23 0,7 0,8 0,4 0,20 0,-69 0,63 0,-63 0,62 0,-62 0,27 0,3 0,-29 0,76 0,-28 0,0 0,-11 0,3 0,-37 0,76 0,-79 0,65 0,-66 0,52 0,-33 0,9 0,1 3,-27-2,3 3,-10-4,0 0,8 0,-7 0,6 0,-3 0,-3 0,6 0,-6 0,3 3,11-2,-12 3,29-4,-31 0,24 0,-28 0,7 0,2 0,-7 0,8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2.2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57,'39'-4,"-6"-4,-25 8,4-4,8 0,1 3,0-2,23-5,-29 7,46-10,-46 10,43-6,-44 6,33-3,-35 4,21 0,-22 0,18 0,-18 0,22 0,-21 0,28 0,-27 0,34 4,-37 0,40 1,-40-2,33 1,-31-3,32 2,-31-3,42 4,-37-3,37 6,-38-6,30 6,-34-6,13 6,-15-6,2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6.38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1,'40'0,"-4"0,-27 0,7 3,10-2,-10 3,10-4,47 0,-46 0,54 1,1 1,-44-1,30 1,22-1,-19 0,-22-1,27 2,23 1,-23 0,-33-1,27 1,21 1,-22-2,-29-2,24 1,18 0,-20 0,-32 0,50 1,-1 0,-56-2,40 1,0 1,-41-1,37 3,1-1,-35-2,34 2,2 1,-32 1,33-3,0 0,-36 2,26-4,7 0,15 3,-6-2,25 3,-77-4,68 3,-66-2,69 3,-70-4,81 0,-77 0,31 0,1 0,-31 0,30 0,1 0,-28 0,30 0,-1 0,-35 0,75 0,-76 0,65 0,-66 0,63 0,-63 0,26 0,1 0,-27 0,77 0,-73 0,29 0,1 0,-33 0,62 0,-54 0,13 0,-9 0,-20 0,23 0,-21 0,10 0,-6 0,-7 0,14 0,-10 0,3 0,17 0,-19 0,37 0,-38 0,24 0,-27 0,5 0,4-4,-9 3,9-2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8.2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33,'39'-9,"-6"1,-25 8,7-3,6 2,8-6,-8 6,73-3,-64 4,61 0,2 0,-56 0,16 0,6 0,32 0,-59 0,54 2,1 0,-55-1,58 2,0 1,-56-3,51 1,-1-1,-54-1,49 2,1 0,-45-1,43 2,10 1,-35-2,-3 0,1 1,2-1,20 0,-12-1,-40-1,35 0,0 0,-36 0,36 0,0 0,-34 0,35 2,1 0,-33-1,33 1,0-1,-33-1,73 0,-81 0,62 0,-62 0,55 0,-56 0,63 0,-60 0,31 0,1 0,-30 0,34 0,1 0,-34 0,34 0,-1 0,-34 0,37 0,-11 0,-29 0,65 0,-66 0,59 4,-59-3,51 2,-20 1,-4-3,29 2,-57-3,53 0,-54 0,50 0,-50 0,47 0,-48 0,30 0,-33 0,26 0,-25 0,32 0,-32 0,32-3,-31 2,20-3,-23 4,5 0,4 0,-9-3,13 2,-11-3,4 4,0 0,0 0,1 0,-1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9.69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1,'39'4,"-6"0,-25-4,4 3,7 2,-4-1,3 0,-2-4,-3 0,10 3,-9-2,4 6,-5-6,3 3,0 0,0-4,0 4,0 0,0-4,4 4,-6-4,33 0,-31 0,53 0,-54 0,65 0,-62 0,35 0,2 0,-29 0,36 2,0 0,-36-2,39 2,-1 0,-40-2,45 2,-1 0,-44-1,52 2,5-3,-52 0,56 0,-1 0,-53 0,55 0,0 0,-56 0,50 0,0 0,-50 0,44 0,-1 0,-45 0,37 3,1 1,-37-2,37 4,-1-1,-38-4,42 4,-1 0,-44-3,43 2,-1-1,-39-3,37 2,-1 0,-37-1,27 1,6-1,7-1,0 0,-12 0,-7 0,-27 0,34 0,0 0,-33 0,73 4,-78-3,25 2,-33-3,0 0,18 0,-14 0,14 0,7 0,-19 0,41 0,-42 0,42 0,-41 0,41 0,-42 0,52 0,-48 0,52 0,-51 0,41 0,-41 0,33 0,-39 0,32 0,-31 0,31 0,-32 0,35 0,-33 0,37 0,-38 0,38 4,-37-3,36 2,-36-3,33 4,-34-3,20 3,-23-4,5 0,-7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39.65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0,'55'0,"-9"0,-34 0,-2 0,20 0,-17 0,17 0,-13 0,-1 0,22 0,-17 0,23 4,-26-4,12 7,-17-6,0 2,4-3,-4 3,8-2,-6 2,-1 0,4-2,-3 2,3-3,0 0,-6 0,8 0,-8 0,12 0,-11 0,11 0,-12 0,2 0,6 0,-10 0,10 0,-5 0,-3 0,8-3,-5-1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40.55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15,'39'0,"-6"0,-25 0,5 0,6 0,-3 0,11 0,-18 0,34 0,-29 0,41 0,-42 0,40 0,-40 0,16 0,-18 0,0 0,10-3,-8 2,7-2,-5 3,-3 0,8-4,-8 3,6-2,-4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41.61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1,'39'4,"-6"-1,-25-3,2 0,11 0,-7 0,48 0,-41 0,30 0,3 0,-23 0,22-1,-1-1,-28 1,26-2,-17 3,-20 0,37 0,-36 0,10 0,-10 0,-3 0,4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1.43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0,'39'12,"-6"-2,-25-10,2 3,11 1,12 7,-8-6,2 1,41 4,-35-8,47 6,4 1,-40-3,53-1,-2 1,-62-2,54 1,14 0,-44-3,-4 1,5 0,2 1,22 0,-15-2,-44-1,42 2,0 1,-43-4,30 2,-3 0,-34-2,51 0,-53 0,43 0,-43 0,39 0,-39 0,17 0,-19 0,0 0,13 0,-10 0,6 0,23 0,-27 0,65 0,-64 0,58 0,-60 0,57 0,-56 0,65 0,-64 0,65 0,-66 0,62 0,-62 0,56 0,-57 0,50-4,-51 4,42-4,-44 4,28-3,-30 2,26-2,-24 3,30 0,-26 0,11 0,0 0,-16 0,42 0,-39 0,55 0,-25 0,3 0,15 0,-48 0,19 0,-3 0,-18 0,18 0,-19 3,3-2,5 2,-4-3,12 0,-17 0,33 0,-30 0,39 0,-39 0,43 0,-42 0,45 0,-46 0,43 0,-43 0,36 0,-37 0,28 0,-30 0,17 0,-15 0,2 0,7 0,-12 0,11 0,1 0,-7 0,26 0,-28 0,34 0,-34 0,24 0,-26 0,10 0,-6 3,-1-2,7 2,-8-3,6 0,-1 0,-5 0,9 0,-9 0,5 0,1 0,1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2.8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67,'39'-4,"-6"0,-26 4,4-3,23-1,-17 0,16 0,19-2,-33 4,39-3,1 0,-36 5,49-4,2 1,-45 2,57-2,-33 3,-5 0,-15 0,54 0,-2 0,-56 0,49-2,1 1,-44 0,39-2,0-1,-41 3,32 0,-3-1,-37 2,35 0,0 0,-38 0,35 0,-1 0,-36 0,74 0,-77 0,68 0,-68 0,74 0,-31 0,3 0,28 0,-70 0,68 0,-69 0,68 0,-67 0,71 0,-71 0,70 0,-73 0,73 0,-73 0,63 0,-65 0,52 7,-53-6,44 9,-46-9,39 5,-36-5,34 5,-35-5,12 2,-16-3,0 0,10 0,-8 0,7 4,11-3,-15 2,39-3,-41 0,48 3,-47-2,34 5,-39-5,20 2,-20-3,7 0,0 3,-8-2,15 6,-6-6,-5 5,20-5,-25 2,34 0,-29-2,36 6,-36-7,42 7,-41-6,26 2,-32-3,6 0,-7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4.28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45,'40'-4,"-7"0,-26 4,4 0,10 0,24 0,-16 0,62-3,-71 2,41-1,1 1,-38 1,51 0,2 0,-46 0,52 0,0 0,-53 0,53 0,-1 0,-51 0,50 0,1 0,-50 0,45 0,-1 0,-44 0,40 0,0 0,-43 0,37 0,-1 0,-40 0,28-2,-2 1,-34 0,71-3,-70 4,73 0,-73 0,76 0,-75 0,35-1,2-1,-31 1,39 0,0-1,-39-1,47 2,1-2,-47 3,40-2,-2 0,-39 2,28-2,6 0,-5 2,6 0,5 0,-51 0,42 0,-43 0,17 0,-20 0,1 0,10 0,-8 0,7 0,1 0,-7 0,26 0,-28 0,43 0,-40 0,47 0,-48 0,45 0,-46 0,43 0,-43 0,30 0,-33 0,23 0,-22 0,12 0,-12 4,4-4,3 4,0-1,-3-2,25 5,-26-5,41 5,-42-5,37 6,-38-7,27 7,-28-6,15 2,-14-3,9 3,-5-2,8 5,-11-2,20 4,-22-4,29-1,-29-3,19 3,-21-2,4 2,8 0,2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4.75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1,'40'0,"-7"0,-26 0,7 0,4 0,-2 0,14 0,-19 0,9 0,3 0,-12 0,26 0,-27 0,23 0,-22 0,12 0,-8 0,-3 0,8 0,-5 0,1 0,4 0,-8 0,6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3.4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91,'35'-14,"-6"3,-21 8,4 2,8-6,23-2,-17 4,71-10,-74 14,46-7,-4 5,-39 2,46-1,1 0,-42-2,51 4,-2 0,-53-4,41 3,8 2,-14-1,17 0,-17 0,-51 0,26 0,-25 0,17 0,-19 0,19 0,-17 0,32 0,-31 0,42 0,-41 0,44 0,-43 0,35 0,-37 0,38 0,-37 0,41 0,-42 0,38 0,-37 0,26 0,-30 0,27 0,-24 0,27 4,-29-4,23 4,-24-4,20 0,-19 0,25 0,-23 0,34 0,-34 0,42 0,-41 0,37 0,-38 0,13 0,-15 0,2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5.9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38,'36'-8,"-4"4,-28 1,10 3,5 0,-3 0,4 0,-9 0,4 0,3-3,-3 2,3-3,-4 1,1 2,2-2,-1 3,1 0,-2 0,0 0,2 0,-1 0,1 0,-2 0,-1 0,4-3,-3 2,3-2,-3 3,-1 0,4 0,-3 0,3 0,-3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6.91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44,'40'0,"-7"0,-26 0,4 0,10-3,22-1,-16 0,48-3,-61 3,82 0,-79 1,37-1,0 1,-35 2,69-6,-73 7,41 0,-45 0,13 0,-17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8.28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23,'40'0,"-7"0,-26 0,3 0,11 0,3 0,2 0,20 0,-28 0,54 0,-56 0,56 0,-58-3,45-2,-46 1,23 1,-27 3,8 0,1 0,-5 0,7-3,-5 2,-3-2,8 3,-8 0,6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9.41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8,'39'0,"-6"0,-26 0,4 0,10 0,5 0,-2 0,51 0,-54 0,31 0,0 0,-34 0,70 0,-71 0,64 0,-65 0,69 0,-67 0,57-3,-62 2,24-2,-29 3,2 0,10 0,-9 0,12 0,-8 0,-3 0,2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7:45.878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24,'60'0,"-11"0,-42 0,16 0,18 0,-7 0,12 0,32 0,2 0,-24 0,18 0,27 0,2 0,-27 0,-5 0,3 0,29 0,12 0,-10 0,-27 0,15 0,-28 0,24 0,10 0,-1 0,-11 0,-24 0,14 0,-11 0,24 0,7 0,-8 0,-26 0,0 0,11 0,25 0,1 0,-27 0,-12 0,29-1,24-1,-29 1,-43 1,22-2,16 1,-19 0,-27 1,45 0,-1 0,-51 0,39 0,-2 0,-43 0,31 0,0 0,-34 0,63 0,-65 0,52 3,-53-2,56 6,-54-6,70 5,-68-5,37 2,2 0,-36-2,43 1,0-1,-39-1,41 2,0-1,-40 0,48 3,-6-4,-43 0,36 0,-1 0,-40 0,35 0,-1 0,-36 0,79 0,-81 0,68 0,-33 0,-1 0,-8 0,-3 0,17 0,-7 0,41 0,-73 0,79 0,-77 0,74-4,-77 3,29-2,-26 3,-6 0,23-3,-16 2,7-2,6 3,-19 0,48-4,-47 4,62-4,-62 4,27 0,-4-3,-23 2,59-2,-24 3,4 0,27 0,-61 0,25 0,0 0,-29 0,70-3,-69 2,77-2,-32-1,1 4,-12-4,1 4,-35 0,80 0,-79 0,32 0,2 0,-33 0,34 0,-1 0,-34 0,37 0,-1 0,-34 0,36-1,0-1,-37 1,32-1,0 1,-33 1,78 0,-78 0,75 0,-76 0,63 0,-65 0,65 0,-24 0,1 0,37 0,-76 0,33 0,0 0,-29 0,33 0,6 0,-41 0,44 0,-56 0,8 0,17 0,-17 0,22 0,-1 0,-17 0,51 0,-56 0,62 0,-62 0,62 0,-61 0,71 0,-70 0,80 0,-80 3,77-2,-78 2,75-3,-75 0,62 0,-65 0,45 0,-46 0,49 0,-47 0,51 0,-53 0,49 0,-47 0,31 0,-30 0,6 0,12 0,-16 0,19 0,-17 0,8 0,-2 0,0 0,2 0,-6 0,7 0,-4 0,1 0,3 0,-7 0,6 0,-2 0,0 0,5 0,-10 0,25 0,-29 0,36 0,-41 0,34 0,-31 0,22-3,-14 2,-1-2,9 3,-11 0,8 0,1 0,-9 0,11 0,-9 3,4-2,2 5,-2-5,0 2,5-3,-11 0,11 0,-8 0,2 3,4-2,-7 3,7-4,-4 6,1-4,2 4,-5-3,2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7:51.30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31,'52'4,"-16"2,-15-5,-11 2,5-3,3 0,1 0,-5 0,19 3,-17-2,60 2,-25-3,28 2,2 0,-17-2,29 4,-7-1,-51-2,36 0,-1 1,-41-2,37 0,1 0,-34 0,26-2,-1 1,-31 0,51-6,-63 6,37-2,-41 3,26 0,-27 0,20-3,-20 2,20-6,-20 7,23-7,-22 6,19-5,-21 5,24-6,-21 7,30-4,-30 4,38-3,-37 2,45-5,-43 5,47-3,-48 4,45 0,-46 0,43 0,-43 0,43 0,-39 0,36 0,-22 0,0 0,-8 0,-9 0,-2 0,9 0,7 0,-10 0,34 0,-37 0,44 0,-46 0,33 4,-35-3,32 2,-31-3,31 3,-32-2,35 5,-33-5,39 5,-39-5,20 3,-25-4,6 0,4 3,-5-2,7 2,-6-3,-2 0,9 0,-9 0,6 0,-1 3,-5-2,9 5,-9-5,5 2,1-3,-6 0,8 0,-8 0,6 0,0 0,-6 0,8 4,-8-4,6 4,0-4,-6 0,8 0,-8 0,6 3,0-2,-6 2,8-3,-8 3,6-2,-4 5,1-5,3 2,-3-3,3 0,-4 4,1 0,2 0,-1-1,2-3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01.73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18,'39'0,"-2"0,-29 0,2 0,10 0,43-3,-30 2,37-3,-1 0,-41 3,60-1,2 0,-60 2,68 0,1 0,-63 0,56 0,-2 0,-61 0,45 0,-2 0,-48 0,30 0,-1 0,-37 0,49 0,-52 0,36 0,-36 0,36 0,-36 0,36 0,-37 0,37 0,-36 0,39 0,-39 0,40 0,-40 0,49 3,-47-2,54 2,-55-3,23 0,9 0,6 0,3 0,23 0,-62 0,59 0,-59 0,46 0,-49 0,36 0,-37 0,24 0,-26 0,20 3,-20-2,30 2,-28-3,40 0,-38 0,48 0,-47 0,43 0,-45 0,46 0,-44 0,44 0,-46 0,39 0,-39 0,33 3,-35-2,13 2,-11-3,3 0,2 0,0 0,0 0,-6 0,21 4,-21-3,34 2,-34-3,34 0,-34 0,34 3,-34-2,28 2,-30-3,23 0,-22 0,9 0,-3 3,-7-2,13 2,-8-3,1 0,10 3,-15-2,15 3,-14-4,6 0,0 0,-6 0,8 0,-8 0,6 0,0 0,-6 0,8 0,-8 0,6 0,0 0,-6 0,8 0,-8 0,6 0,-1 0,-4 0,7 0,-8 0,6 0,-4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07.24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1,'40'8,"-7"-2,-26-6,4 4,10 0,21 3,-14-3,8-1,23 4,-39-6,42 4,3 0,-38-4,43 1,0-1,-43-1,50 0,2 0,-45 0,39 0,-1 0,-42 0,29 0,-1 0,-29 0,30 0,-1 0,-34 0,27 0,-1 0,-33 0,71 0,-71 0,71 0,-28 0,0 0,28 0,-68 0,62 0,-63 0,53 0,-57 0,44 0,-47 0,41 0,-40 0,39 0,-39 0,46 0,-44 0,47 0,-49 0,49 0,-47 0,54 0,-54 0,66 0,-56 0,25 0,-4 0,-30 0,65 0,-24 0,2 0,16 0,-61 0,45 0,-46 0,39 0,-39 0,43 0,-42 0,51 0,-50 0,57 0,-57 0,25 0,-33 0,0 0,20 3,-15-2,15 2,-1-3,-14 0,41 0,-39 0,48 0,-48 0,55 0,-54 0,54 4,-55-4,58 4,-49-4,44 0,-48 0,49 0,-51 0,55 0,-58 0,42 0,-44 0,28 0,-30 0,10 0,-6 0,-2 0,9 0,-6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0.03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0,'39'9,"-6"-3,-22-3,-3-2,15 2,-2-3,1 0,21 0,-29 0,48 0,-48 0,23 0,-11 0,-14 0,44 0,-42 0,42 0,-31 0,5 0,-10 0,-13 0,10 0,-1 0,3 0,-2 0,-6 0,7 0,-3 0,3 0,3 3,-8-2,26 6,-26-6,40 5,-40-5,36 2,-37-3,31 0,-32 0,19 0,-21 0,14 0,-10 0,8 0,-6 0,-1 0,4 3,-3-2,3 2,-4-3,1 0,3 0,-3 0,3 0,-4 0,1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4.8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0,2 0,11 0,2 0,0 0,39 0,-40 0,31 0,6 3,-36-2,37 2,1 0,-35-2,45 4,1 0,-41-4,39 3,-2-1,-39-3,35 1,-2 1,-39-1,37 2,0 0,-40-2,31 2,2 0,-25-2,53 6,-57-7,47 7,-54-3,61 0,-33 2,2-5,18 2,-50-3,47 0,-49 0,46 0,-45 0,48 0,-47 0,47 0,-45 0,42-3,-42 2,16-2,4 3,-23 0,51-3,-18-1,1 0,15 0,-47 4,14-3,-23 2,7-2,8 3,-6 0,5 0,8 0,-16 0,46-3,-44 2,50-2,-50-1,47 3,-49-2,40 0,-41 2,31-2,-32 3,29 0,-29 0,32 0,-31 0,37 0,-33 0,41 0,-41 0,18 0,-5 0,-3-4,7 4,-13-4,-12 4,9 0,-1 0,2 0,-1 0,-5 0,5 0,-1 0,1 0,-2 0,6 0,-8 0,13 0,-16 0,10-3,-8-1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4.83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50,'39'-9,"-6"1,-28 5,9 2,3-7,8 8,-4-4,29 0,-33 3,70-2,-68 3,75 0,-75 0,74 0,-74 0,40 0,1 0,-35 0,37 0,-1 0,-42 0,79-4,-80 3,69-2,-70 3,56 0,-58 0,46 0,-46 0,46 0,-45 0,42 0,-45 0,38 0,-38 0,42 0,-41 0,48 0,-47 0,54 0,-53 0,53 0,-54 0,36 0,-39 0,14 0,-3 0,-1 0,2 0,-9 0,-3 0,4 0,1 0,-1 0,-1 0,2 0,3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6.92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52,'40'0,"-7"0,-26 0,3 0,18 0,-13 0,12 0,16 0,-24-4,79 0,-74 0,28-1,-3 0,-32 4,62-9,-64 9,53-5,-53 5,44-3,-46 4,17 0,-20 0,1 0,10 0,-8 0,7 0,5 0,-11 0,39 0,-39 0,48 0,-48 0,48-3,-47 2,53-2,-53 3,51 0,-53 0,50 0,-49 0,42 0,-44 0,24 0,-26 0,16 0,-16 0,17 0,-18 0,21 0,-19 0,28 0,-27 0,38 0,-37 0,42 0,-41 0,35 0,-38 0,13 0,-11 0,0 0,8 0,-6 0,-1 0,10 3,-14-2,27 2,-26-3,22 0,-23 0,7 0,0 0,-8 0,15 4,-12-4,2 4,6-4,-10 0,10 0,-5 0,-3 0,8 3,-8-2,6 2,0-3,-6 0,8 0,-5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2.838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0,'56'16,"-7"-6,-39-7,9 1,26 0,-18 3,14-3,18 2,-33-2,36 0,1 0,-36 0,49-2,0-1,-46-1,56 0,1 0,-55 0,56 0,-1 0,-56 0,47 0,0 0,-47 0,43 0,2 0,-34 0,42-2,1 1,-41 0,47-2,-3-1,-52 3,63 0,0-1,-63 2,64 0,-2 0,-66 0,59 0,0 0,-55 0,44 0,-4 0,-50 0,35 0,-2 0,-38 0,31 2,0-1,-34 0,77 9,-78-8,65 4,-67-6,60 3,-59-2,63 5,-63-5,75 6,-72-6,33 2,0 0,-32-2,30 2,0 0,-31-2,31 2,1 0,-32-2,32 2,5 1,0 0,12 0,-16-1,-29 0,0-2,11 2,-14-3,9 0,-1 4,-8-4,30 7,-32-6,73 5,-70-5,40 2,1 0,-36-2,48 1,2-1,-45-1,60 0,-12 0,-51 0,47 2,-1 0,-49-2,40 2,-3 0,-43-2,32 0,-1 0,-31 0,66 0,-70 0,47 0,-49 0,39 0,-10-4,-5 4,35-4,-56 4,63 0,-60 0,42-1,5-1,-28 1,55-2,-44 3,3 0,-1 0,21 0,-57 0,31 0,-30 0,9 0,6 0,-10 0,10 0,-6 3,-5-2,24 5,-25-2,57 7,-54-6,66 4,-72-8,27 6,2-3,-28 0,75 2,-74-5,80 9,-80-9,67 6,-66-7,47 0,-49 0,35 3,-40-2,44 2,-42-3,61 3,-25 1,4 0,11-1,-51-3,28 0,-22 0,2 0,15 0,-21 0,17 0,-11 0,1 0,15 0,-20 0,41 4,-43-3,56 2,-58-3,61 0,-58 0,58 0,-60 0,40 0,-43 0,25 0,-15 0,2 0,9 0,-12 0,7 3,0-2,-8 2,4-3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3.973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1,'60'4,"-11"-1,-38 0,10-2,9 2,52-3,-44 0,24 0,-4 0,-37 0,77 0,-82 0,39 0,-44 0,19 0,-11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4.816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1,'60'0,"-11"0,-42 0,13 0,10 3,-5-2,8 2,-14-3,6 0,4 0,-3 0,6 0,-12 0,11 0,-9 0,4 0,2 0,-2 0,0 0,5 0,-11 0,11 0,-8 0,3 0,-1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32.870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1,'60'4,"-11"-1,-42-3,13 3,23 1,-12 0,10 0,34-1,-52-2,48 0,1 1,-44-2,50 0,1 0,-46 0,52 0,0 0,-59 0,49 0,-1 0,-50 0,43 0,-1 0,-44 0,38 0,0 0,-39 0,33 1,0 1,-36-1,32 1,1-1,-32-1,35 0,0 0,-34 0,38 2,1-1,-37 0,36 1,0-1,-37-1,31 0,0 0,-34 0,77 0,-78 0,75 0,-46 0,11 0,11 0,-52 0,23 0,1 0,17 0,-7 0,44 0,-75 0,31 0,1 0,-32 0,76 0,-79 0,63 0,-64 0,47 0,-49 0,39 0,-39 0,33 0,-31 0,12 0,1 0,-11 0,17 0,-11 0,0 0,7 0,-10 0,9 0,-1 0,-8 0,11 0,-9 0,4 0,2 0,-5 0,5 0,-2 0,0 0,8 0,-16 0,15 0,-7 0,-5 0,41 0,-45 0,52 0,-56 0,20 0,-9 0,-6 0,19 0,-17 4,5-4,5 4,-12-4,23 0,-24 0,20 0,-10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34.381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53,'60'4,"-11"-1,-42-3,13 0,10 0,50 0,-40 0,30 0,-3 0,-42 0,60 0,-6 0,-29 0,39-1,12-1,-25-2,-2 0,-5 2,2-1,25-2,-16 1,-51 3,46-1,-1 0,-46 2,30 0,-2 0,-36 0,59-3,-64 2,57-2,-57 3,47-3,-49 2,17-2,6 3,14-4,-1 4,23-4,-54 4,54 0,-56 0,65 0,-64 0,68 0,-68 0,68 0,-68 0,29 0,-13 0,-20 0,46-3,-23 2,3-2,4 3,-33 0,24 0,-11 0,4 0,3 0,-10 0,8 0,-2 0,-1 0,0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08.810"/>
    </inkml:context>
    <inkml:brush xml:id="br0">
      <inkml:brushProperty name="width" value="0.5" units="cm"/>
      <inkml:brushProperty name="height" value="1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56,'60'-11,"-11"1,-42 10,15-3,7-1,-2 1,16-4,-29 7,55-7,-49 7,30-3,-28-1,4 4,3-3,-1 3,-7 0,3 0,7 0,-6 0,1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15.432"/>
    </inkml:context>
    <inkml:brush xml:id="br0">
      <inkml:brushProperty name="width" value="0.5" units="cm"/>
      <inkml:brushProperty name="height" value="1" units="cm"/>
      <inkml:brushProperty name="color" value="#FFACD5"/>
      <inkml:brushProperty name="transparency" value="204"/>
      <inkml:brushProperty name="tip" value="rectangle"/>
      <inkml:brushProperty name="rasterOp" value="maskPen"/>
    </inkml:brush>
  </inkml:definitions>
  <inkml:trace contextRef="#ctx0" brushRef="#br0">1 56,'60'-8,"-11"2,-42 6,15-3,7-1,1 0,35-2,-45 6,57-4,-63 4,48 0,-49 0,30-3,-24 3,5-4,8 4,-12 0,10-3,-4 3,-4-3,8 3,-6 0,1 0,4 0,-7 0,8 0,-6 0,1 0,7-4,-12 4,6-3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20.704"/>
    </inkml:context>
    <inkml:brush xml:id="br0">
      <inkml:brushProperty name="width" value="0.5" units="cm"/>
      <inkml:brushProperty name="height" value="1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1,'60'4,"-11"-1,-42 0,15-3,7 4,10-1,-11-3,6 3,-14 0,28 1,-26 0,22 2,-28-5,32 5,-29-5,49 5,-53-5,56 5,-57-6,54 3,-53-3,46 0,-48 0,40 3,-41-2,40 2,-39-3,37 0,-36 0,27 0,-21 0,16 0,-14 0,4 0,1 0,7 0,-10 0,13 0,-21 0,23 0,-19 0,21-3,-24 2,12-2,-3 3,-6 0,15 0,-16-3,8 2,-1-2,-4 3,8 0,-6 0,1 0,7 0,-12 0,12 0,-11 0,4 0,4 0,-7 0,8 0,-6 0,1 0,4 0,-7 0,8 0,-6 0,1 0,4 0,-7-3,8 2,-6-2,1 3,4 0,-7 0,8 0,-6 0,1 0,4 0,-7 0,8 0,-6 0,1 0,4 0,0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25.877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14,'79'0,"-12"0,-59 0,8 0,41 0,-29 0,28 0,30 0,-57 0,67 0,4 0,-53 0,23 0,19 0,-19 0,-25 0,20 0,16 0,-19 0,-25 0,50 2,-2 0,-58-2,34 3,-2 0,-42-2,63 2,-66-3,48 3,-49-2,18 2,0 0,-18-2,27 2,-15-3,-6 0,31 0,-36 0,56 0,-54 0,73 0,-71 0,34 0,1 0,-34 0,35 0,0 0,-35 0,34 0,1 0,-34 0,41 0,-17 0,-10 0,62-3,-62 2,16-2,5 0,15 2,-1-2,29 0,-81 2,56-2,-59 3,42-3,-44 2,28-2,-21 3,17 0,-4 0,3 0,7 0,-21 0,11 0,-6 0,-9 0,21 0,-19 0,8 0,-1 0,-4-3,14 2,-16-2,12 3,-11 0,3 0,6 0,-8 0,8 0,-6 0,0 0,9 0,-13 0,12 0,-11 0,3 0,6 0,-8 0,8 0,-6-3,0 2,6-2,-8 3,8 0,-6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6.78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17,'39'0,"-6"0,-25 0,4 0,8 0,33 0,-20 0,27 0,3 0,-22 0,25-2,20-1,-17 0,-13 2,34-2,26 0,-24 1,-32 2,7 0,22 0,0 0,-22 0,-8 0,23 0,21 0,-26 0,-38 0,24 0,18 0,-21 0,-29 0,52 0,-1 0,-57 0,34 0,-2 0,-40 0,74 4,-73-3,69 2,-70-3,56 0,-58 0,54 0,-53 0,60 0,-59 0,59 0,-60 0,56 0,-56 0,49 0,-54 4,39-3,-41 2,42 1,-37-3,41 2,-42-3,28 4,-31-3,20 2,-19-3,25 4,-23-3,38 2,-37-3,44 0,-44 0,48 0,-47 0,47 0,-48 0,37 0,-38 0,27 0,-28 0,28 0,-28 0,36 0,-35 0,38 0,-38 0,35 0,-36 0,25 0,-26 0,7 0,-10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30.852"/>
    </inkml:context>
    <inkml:brush xml:id="br0">
      <inkml:brushProperty name="width" value="0.5" units="cm"/>
      <inkml:brushProperty name="height" value="1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1 253,'78'-6,"-24"2,-26 1,-17 3,18-4,22 1,-14-1,62-6,-73 6,53-3,2 0,-44 2,59-4,-2 1,-60 6,53-5,-2 2,-55 4,44-2,-1 0,-51-1,31 2,-2 0,-35-1,55 0,-58-1,43-3,-44 3,43-2,-41 5,54-8,-53 7,68-7,-66 8,78-5,-76 5,73-5,-76 5,37-2,-39 3,4 0,17-3,-17 2,17-2,-11 3,-5 0,15-3,-14 2,10-5,-3 5,1-2,-3 0,10 2,-19-2,29 3,-30 0,37-3,-39 3,43-7,-43 7,42-4,-42 4,58 0,-55 0,70-3,-48 0,17-1,-14 1,-28 3,15 0,-3-4,-3 4,10-3,2 3,-13 0,28 0,-36 0,39 0,-39 0,39 0,-39 0,36-3,-37 2,35-2,-33 3,18 0,-2 0,-13 0,20 0,-18 0,6 0,7 0,-13 0,14-3,-9 2,1-2,4 3,-7-3,8 2,-6-2,1 3,4 0,-4 0,3 0,1 0,-6 0,12 0,-15 0,21 0,-26 0,28 0,-29 0,15 0,0 0,-11 0,17 0,-14 0,3 0,9 0,-13 0,12 0,-11 0,3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03.72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2126 43,'-22'0,"5"0,4 0,8-3,-2 2,2-3,-4 4,1 0,-1 0,0 0,-18 0,13 0,-14 0,0-4,11 3,-12-3,-26 0,-2 3,0-6,-20 6,65-3,-58 4,53-4,-64 3,61-3,-30 4,41 0,0 0,1 0,-5 0,0 0,-1 0,-2 0,7 0,-4 0,1 0,-5 0,2 0,-5 0,-58 4,48-3,-44 6,1 1,47-5,-43 10,-1 0,46-9,-33 10,2 2,40-8,-58 19,62-20,-44 23,41-25,-37 33,38-34,-38 42,36-40,-36 44,42-41,-41 45,39-43,-32 42,35-43,-22 32,22-26,-28 39,28-35,-23 49,24-53,-17 53,17-53,-8 49,10-50,-3 35,3-37,1 18,4-21,0 21,0-18,0 25,0-25,0 37,0-35,0 50,4-38,-3 15,3 1,-4-29,0 17,0-23,0 1,0-1,0 5,0-4,0 3,0 12,3-15,-2 32,3-31,7 47,-8-41,20 50,-20-51,27 46,-25-46,32 43,-32-44,29 44,-26-47,23 49,-20-48,24 45,-22-42,29 42,-29-42,34 39,-30-41,30 30,-30-31,29 23,-33-27,41 22,-39-26,47 22,-47-23,54 20,-52-20,67 15,-65-12,34 0,1 0,-32 3,44-4,-1 2,-43-6,41 3,0 0,-39-3,39 4,-1 1,-39-4,33 2,-1-1,-36-3,32 2,9 0,16-1,2 3,-17-4,-8 0,-31 0,39 0,0 0,-37 0,33 0,0 0,-37 0,35 0,0 0,-32 0,36 0,0 0,-37 0,37 2,0 0,-36-1,38 1,0-1,-39-1,37 0,0 0,-37 0,34 0,-1 0,-35 0,36 0,-1 0,-33 0,38 0,2 0,-39 0,40 0,0 0,-40 0,34 0,0 0,-36 0,40 0,-51 0,2 0,-4 0,1 0,3 0,-2 0,2 0,-4 0,20 0,-15 0,75 0,-64 0,40 0,1 0,-41 0,39-3,-1-1,-39 2,47-4,1 0,-44 5,44-4,-1-1,-47 4,39-6,1 1,-39 5,35-4,0 0,-38 5,31-3,-1 0,-31 4,79-8,-79 7,71-11,-73 10,67-13,-68 9,68-10,-67 10,69-13,-68 16,69-20,-70 20,74-24,-72 23,68-26,-71 26,63-27,-62 27,66-30,-66 29,66-34,-66 35,62-35,-67 31,56-28,-58 28,43-22,-41 26,22-23,-25 24,14-24,-14 19,10-23,-10 23,-2-11,7-5,-12 10,24-40,-16 11,6 1,-2-20,-13 46,13-46,-13 46,5-54,-7 53,0-61,0 61,1-33,-2-1,-2 28,1-28,-1 1,-2 33,-7-65,11 64,-19-64,17 65,-20-57,17 62,-7-27,-6 4,11 18,-27-49,26 51,-33-48,36 48,-44-48,43 48,-46-43,23 28,-3-6,-13 4,36 26,-14-10,17 15,2-2,0-1,-3 3,4-7,-5 7,0-3,5 0,-39-8,30 5,-77-16,20 9,-1-1,11 5,7 1,27 7,-38-4,0 1,39 4,-49-1,-2 0,48 2,-52 0,-1 0,49 0,-53 0,0 0,51 0,-53 2,1 0,58-1,-53 1,0-1,54-1,-58 0,10 0,47 0,-48 0,1 0,48 0,-47 0,-10 0,-5 0,-7 0,19 0,11 0,35 0,-45 0,1 0,45 0,-47 0,68 0,-4 0,-42 0,31 0,-31 0,46 0,1 0,-5 0,4 0,-4 0,5 0,-1 0,0 0,1 0,-1 0,-11 0,5 0,-64 0,52 0,-39 0,1 0,40 0,-48 0,-1 0,47 0,-44 2,0 0,47-1,-40 1,0 0,41-2,-43 0,0 0,41 0,-37 0,0 0,41 0,-29 0,-1 0,32 0,-32 0,0 0,1 0,-8 0,-16 0,57 0,-65 0,64 0,-76 0,74 0,-77 0,78 0,-51 0,56 0,-17 0,21 0,-2 0,7 0,1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12.23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3248 247,'-18'0,"1"0,9 0,-1 0,1 0,-24 0,17 0,-39 0,39 0,-43 0,42 0,-69 0,64 0,-39 0,0 0,36 0,-50 0,-2 0,47 0,-57 0,-1 0,57 0,-51 0,1 0,50 0,-40 0,0 0,42 0,-32 2,0 0,39-1,-76 6,79-6,-52 7,56-7,-53 6,50-6,-53 7,55-3,-52-1,51 4,-58-3,57-1,-50 4,53-7,-29 6,31-6,-23 7,22-7,-34 14,33-12,-30 12,33-14,-32 14,28-8,-43 13,46-11,-49 11,49-14,-43 17,42-20,-30 16,30-17,-26 17,26-17,-18 17,20-17,-1 10,4-11,3 2,0 1,-2-3,2 3,0 0,-10 0,8 1,-17 6,17-5,-8 3,10-6,0 1,-3-3,4 3,-1 0,-3-3,-4 10,1-9,-13 13,14-9,-15 6,19-4,-17 1,20-1,-24 5,19-8,-23 14,19-12,-20 13,25-11,-20 7,20-10,-13 9,10-9,-2 6,3-7,0 6,1-9,-1 13,1-13,-1 17,0-16,1 19,-1-19,0 20,4-17,-6 22,9-17,-10 20,8-23,-5 26,4-26,-2 31,6-26,-3 29,4-29,0 34,0-34,0 33,0-33,0 41,4-39,0 39,1-41,3 30,-8-31,12 31,-7-30,12 33,-12-33,10 34,-9-38,14 40,-14-38,21 39,-20-37,25 30,-25-31,31 30,-29-28,34 24,-34-26,51 30,-50-28,33 14,1-2,-29-12,32 12,2-1,-29-12,31 8,1 0,-31-8,30 7,1-2,-33-9,73 25,-74-30,55 22,-58-23,54 20,-52-21,63 21,-62-20,31 6,1 1,-28-4,44 3,1 1,-40-3,48 7,2-2,-47-8,47 10,-1-1,-46-11,50 9,0 1,-48-5,49 0,-1 2,-50-1,55-3,1-1,-51 1,48-1,-1-1,-54-2,46 5,0-1,-46-3,50 3,0 2,-52-3,47 1,-1-1,-48 1,41-1,0-1,-43-2,45 1,0 0,-42-2,54 2,2 0,-48-1,48 2,-2 1,-49-3,46 3,-63-4,-4 0,3 0,-3 0,-1 0,5 0,-4 0,3 0,20 0,-18 0,81 4,-70-3,40 1,-1-1,-41-1,36 0,0 0,-37 0,38 0,2 0,-39 0,38 0,0 0,-39 0,37 0,0 0,-36 0,41 0,1 0,-40 0,43 0,1 0,-45 0,41 0,0 0,-43 0,45 0,0 0,-42 0,54 0,2 0,-52 0,56 0,1 0,-54 0,59 0,2 0,-57 0,55 0,0 0,-59 0,52 0,0 0,-48 0,47 0,-1 0,-51 0,47 0,0 0,-52 0,54 0,-3 0,-52 0,51 0,1 0,-50 0,56 0,1 0,-51 0,53 0,0 0,-50 0,51 0,-2 0,-52 0,57 0,-1 0,-59 0,63 0,0 0,-62 0,64 0,0 0,-63 0,54 0,-1 0,-59 0,48 0,0 0,-48 0,46 0,1 0,-48 0,47 0,1 0,-44 0,41-1,2-1,-40 1,37-3,0 0,-41 3,43-3,-1 0,-45 3,44-3,-1 1,-40 2,42-4,2-2,-42 1,49-2,1 0,-47 2,45-4,0 1,-48 6,43-8,2-1,-41 5,45-5,0 0,-44 6,48-10,-3 1,-51 10,54-11,1 1,-56 12,48-6,0-1,-47 8,36-5,0-1,-35 6,36-7,-1-1,-37 7,47-9,-1 1,-47 8,51-7,0 1,-48 7,39-5,11-1,-28 3,-2 0,44-5,-22 2,-11 1,-39 5,33-4,1 0,-36 6,80-12,-82 10,78-13,-76 13,79-10,-79 7,71-3,-73 3,70-7,-69 11,73-15,-73 14,72-13,-72 9,65-10,-67 10,26-2,-1-3,-25 8,64-20,-67 16,62-21,-64 21,38-20,-27 8,-5 0,9-12,-24 19,12-8,-14 11,3 1,-1 3,-2-3,3 3,-4-3,0-1,4-19,-3 15,3-15,-4 19,0 0,0 1,0-1,0-3,0 2,0-2,0-16,0 14,-8-33,6 34,-13-34,13 33,-21-40,15 38,-28-46,28 46,-34-50,36 50,-44-54,39 57,-21-26,-2 1,17 28,-24-28,0-1,23 26,-60-49,62 47,-24-12,-3-4,26 20,-28-14,0-1,25 13,-34-9,0 1,32 8,-37-5,1 1,36 5,-43-5,-1 2,40 8,-42-6,1 3,44 8,-44-8,-2 1,44 6,-47-9,1 1,46 8,-48-9,-1 1,47 8,-49-9,-2 1,48 8,-42-7,0 1,40 7,-40-4,1 0,40 1,-45 1,-2 0,44-1,-44 0,0 2,43 2,-41-4,2-1,44 4,-38-2,0 0,41 4,-37-2,1 0,39 1,-42-1,0 1,38 1,-40 0,0 0,39 0,-42 0,0 0,45 0,-53 0,0 0,50 0,-51 0,-2 0,52 0,-45-2,-1 0,38 1,-41-1,-2 0,41 2,-49-4,1 0,50 2,-59-5,1-1,56 6,-57-7,1-1,54 7,-50-9,1 1,50 8,-46-8,0-1,51 5,-50-3,2 0,51 4,-45-3,-2-1,47 3,-39-5,-1 0,41 6,-42-4,1 0,46 5,-47-3,-2-1,43 0,-46-4,-2 2,37 3,-40-8,1 1,43 11,-45-11,0 0,48 11,-45-7,-10-1,38 6,3 2,-6-1,3 0,-29-2,17 3,44 3,-38-3,0 0,37 3,-40-3,-1 1,40 2,-42-1,0 0,42-2,-40 4,0-1,41-3,-39 2,0 0,39 1,-42-1,-1 1,41 1,-43 0,1 0,43 0,-49 0,-1 0,46 0,-55 0,-3 0,53 0,-56 1,0 1,55-1,-49 1,1 0,51-2,-44 0,-1 0,43 0,-40 0,2 0,42 0,-44 0,0 0,46 0,-41 2,1 0,41-1,-27 4,-8 1,-17 0,6 2,9 0,1-7,40 3,-33-2,1-1,34 0,-77 7,51-7,-12 3,7-4,39 0,-12 0,15 0,1 0,-1 0,-4 0,4 0,-4 3,-14-2,13 3,-45 0,43-3,-50 6,50-6,-42 11,43-10,-35 9,36-10,-33 6,34-2,-35 4,35-5,-26 4,31-3,-19 3,20-3,-9-1,11-1,-2-2,2 3,-4-4,0 0,5 4,-4-3,3 3,-4-4,5 3,-4-2,3 3,-3-4,-1 0,4 0,1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19.91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796 196,'-18'0,"2"0,7 0,0 3,1-2,-24 7,18-7,-53 10,50-5,-72 17,69-15,-66 22,70-26,-54 30,53-29,-49 36,51-31,-36 32,38-33,-22 32,23-31,-20 32,25-29,-20 33,24-32,-16 40,13-44,-3 21,2 4,6-19,-3 41,4-44,4 45,-3-42,14 53,-12-53,19 53,-15-56,24 55,0-22,-2 1,21 22,-40-54,54 50,-50-49,28 19,3-1,-25-17,32 15,-1 1,-30-18,39 17,2 1,-34-17,44 19,2-1,-40-18,51 23,-72-34,3 2,-6-6,2 7,-4-7,1 6,3-2,-2 0,2 2,0-6,5 10,-3-9,74 36,-57-30,43 20,1 0,-46-21,46 19,-2 1,-46-20,53 18,0 2,-52-16,57 15,1 2,-53-14,53 12,0-2,-50-15,52 13,0-2,-50-15,54 14,-1 0,-57-15,52 13,-1 0,-58-13,57 10,0 2,-55-8,66 8,-13-1,-52-12,48 8,0 1,-51-10,54 8,2-1,-51-7,50 4,0 0,-51-6,55 4,-1 0,-54-3,65 1,1 0,-64-2,30 0,20 0,-20 0,-29 0,30 0,20 0,-19 0,-27 0,60 1,-2 2,-63-3,46 4,13 0,-30-2,-5 1,-1-1,-1 0,44 2,-34-4,-42 0,45 0,1 0,-42 0,49 0,0 0,-50 0,43 0,-1 0,-45 0,38 0,11 0,22 0,-1 0,-11 0,-12 0,-42 0,45 0,-2 0,-47 0,42 0,1 0,-42 0,51 0,-66 0,2 0,-3 0,-1 0,1 0,-1 0,4 0,-2 0,2 4,-3-3,10 3,-7-4,8 0,26 0,-9 4,18-4,1 0,-9 4,36-1,-2-2,-45 0,61 3,0 0,-62-4,25 3,19 0,-16-1,-22-1,22 1,18 1,-19 0,-22-2,50 2,0 1,-55-3,46 5,2-1,-43-3,39 2,-1 0,-44-4,45 0,1 0,-47 0,51 0,0 0,-49 0,46 2,-1 0,-49-1,54 1,1-1,-52-1,65 0,1 0,-62 0,37 0,25 0,-22 0,-30 0,31 0,23 0,-25 0,-38 0,59 0,-3 0,-66 0,49 0,0 0,-53 0,46 0,-1 0,-46 0,47 0,-1 0,-44 0,50 0,8-7,-56 5,52-6,0 0,-53 6,58-5,1-1,-56 6,60-5,-1-1,-60 2,56-1,1 1,-54 2,48-1,1 2,-47 2,47-2,2-2,-42 1,40-2,0-1,-45 1,43-2,-1 1,-42 5,50-6,0 1,-49 5,24-2,18-1,-17 1,-18 3,34-2,26-2,-20 2,-16 2,8 0,26-1,1 1,-23 0,9 1,-14-1,26 0,9 0,-9 0,-25 0,18 0,-16 0,26 0,9 0,-9 0,-26 0,14-3,-12 3,23 1,-2 1,-26-2,-11-3,13 2,16 1,-23 0,-33 0,59-2,-2-2,-65 1,55-1,0 1,-57-1,58 0,1-1,-52 0,60-2,-1 0,-58 2,55-6,-1 1,-61 7,55-10,1 1,-52 10,44-8,-2-1,-47 5,38-5,0 0,-42 6,46-6,-1 1,-42 4,49-5,2 0,-46 5,48-5,-1 1,-48 8,54-10,-1-1,-52 10,55-8,-1 1,-58 9,42-5,-1-1,-46 6,42-6,1 1,-39 5,43-6,-1 0,-44 7,40-7,1 0,-38 6,42-7,0-1,-39 7,42-6,0-1,-46 4,44-1,1-2,-47-1,32 2,-1 0,-37 2,58-9,-60 13,53-14,-57 11,53-12,-54 12,58-15,-52 18,52-22,-54 22,50-21,-49 20,46-24,-48 23,32-23,-18 13,-1-1,4-8,-24 16,8-9,-14 7,7 1,-8-1,4 0,0-7,-3 6,3-26,-4 23,-8-38,6 36,-21-43,15 42,-27-50,22 50,-30-51,34 52,-41-44,39 45,-48-41,44 41,-25-20,-2 2,22 18,-30-22,-1 3,31 25,-34-20,0-1,32 18,-38-15,-1 1,35 16,-42-15,-1 1,40 18,-50-16,0-1,46 14,-51-10,-2 0,50 7,-57-6,0 2,57 7,-59-6,2 1,63 10,-53-8,-3-1,47 10,-46-8,-2 0,42 8,-43-4,2 1,54 4,-50-1,2 0,53 2,-46 0,0 0,48 0,-41 0,0 0,39 0,-35 0,0 0,35 0,-36 0,2 0,38 0,-43 0,3 0,41 0,-44 0,56 0,-2 0,3 0,0 0,1 0,-1 0,0 0,1 0,-9 0,7 0,-60 0,48 0,-40 0,0 0,38 0,-47 0,-1 0,45 0,-58-2,-3 0,53 1,-12-1,-8 0,-2 2,7 0,17 0,-29-1,-20 0,19 0,29 0,-31-2,-21 0,18 1,25 1,-24-1,-19-1,19 0,25 2,-23-2,-20-2,21 2,25 1,-26-2,-20 0,16 0,11 3,-19 0,-21 0,20 0,13-3,-15 3,-18 2,23-2,27-3,-22 2,-18 1,18 0,23 0,-19-1,-18-1,19 0,24 2,-24 0,-18 0,19 0,26 1,-25 0,-19 0,16 0,18 0,-16 0,-16 0,17 0,15 0,-16-1,-17-1,19 1,24 0,-23-1,-17 1,17 0,22 1,-53-2,-1 0,55 1,-57-1,1 0,55 2,-54 0,0 0,52 0,-52 0,0 0,54 0,-57 0,0 0,57 0,-58-1,0-2,54 3,-54-3,1 2,57 1,-51-4,2 0,57 2,-45-5,2-1,49 2,-46-2,-1 0,42 2,-51-3,-1 2,49 6,-62-9,-2 0,60 7,-32-3,-23-4,18 3,19 4,-23-2,-21-2,21 0,25 2,-19-1,-17 0,19 1,24-1,-18 0,-17-1,17 1,21-1,-56-2,1-2,55 2,-47 2,1 1,54 1,-54-1,1 1,57 3,-54-6,0 1,56 5,-45-4,0 0,45 5,-45-1,1 0,47 2,-48 0,-2 0,45 0,-49-1,-2-2,41 3,-43-3,1 2,48 1,-45-2,2 0,47 1,-40-1,-1 0,40-2,-26 4,3-1,32-3,-24 2,-7 1,-21 0,3-3,3 3,6 2,33-1,-36 0,0 0,40 0,-48 0,-2 0,46 0,-67 0,-2 0,62 0,-61 0,-1 0,61 0,-10 0,-5 0,-41-4,62 3,-52-1,-2 0,50 2,-44-2,0 0,47 1,-47-1,2 0,49 2,-52-1,1-1,53 1,-56-1,0 0,54 2,-55 0,2 0,55 0,-45 0,1 0,47 0,-38 0,1 0,39 0,-40 0,0 0,38 0,-37 0,2 0,37 0,-28 0,0 0,30 0,-73 0,74 0,-74 0,74 0,-78 0,76 0,-76 0,78 0,-78 0,77 0,-34 0,-1 0,29 0,-30 0,-1 0,28 0,-29 2,-1 0,32-1,-37 1,1-1,39-1,-40 0,0 0,37 0,-30 0,1 0,32 0,-69 0,40 4,-3-3,13 3,0-4,25 0,-59 0,25 0,0 0,-11 0,50 0,-30 0,30 0,-11 0,16 0,-1 0,0 0,-3 0,2 0,-2 0,-28 0,24 0,-62 0,60 0,-79-4,76 3,-38-3,20 4,19 0,-44 0,46 0,-21 0,28 0,-5 0,7 0,8 0,6 12,0-6,7 6,-11-4,-1-7,-5 6,-4-2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59:50.490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18,'61'0,"-11"0,-45-4,17 3,9-3,3 4,-2 0,10-4,-26 3,23-2,19 3,-38 0,36 0,-1 0,-33 0,40 0,1 0,-38 0,43 1,1 1,-44-1,34 3,0 0,-39-3,33 1,0 0,-31-2,37 1,0 1,-36-1,34 1,0 0,-36-2,31 0,-1 0,-31 0,75 4,-76-3,32 1,1 0,-30-2,33 0,0 0,-34 0,78 0,-80 0,65 0,-67 0,56 0,-57 0,49 0,-49 0,37 0,-39 0,28 0,-26 0,16 0,-6 0,-3 0,12 0,-15 0,9 0,-1-4,-8 3,12-3,-10 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59:56.256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0,'141'0,"-24"0,-106 9,42-7,20 7,-5-9,5 0,61 18,-85-13,91 9,4-1,-77-11,89 7,1 0,-93-7,92 7,-2 0,-96-7,98 3,-1-1,-100-4,96 0,0 0,-96 0,76 0,-4 0,-83 0,179 0,-177 0,80 0,17 0,-92 0,90 0,2 0,-88 0,92 0,0 0,-95 0,87 4,-2 1,-86-2,82 1,1 0,-84-4,80 0,-2 0,-79 0,88 0,1 0,-82 0,99 0,0 0,-97 0,98 0,-1 0,-100 0,82 0,1 0,-80 0,167 0,-166 0,131 0,-142 0,104 9,-119-6,75 6,-26-9,-14 0,32 0,-74 0,47 0,-11 0,2 0,11 0,-25 0,10 9,8-7,-15 7,22-9,-22 0,6 0,8 0,-15 9,17-7,-10 7,1-9,-1 0,1 0,-1 0,1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2:25.577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44,'60'0,"-10"0,-41 0,11 0,10 0,-6 0,19 0,-31 0,19 0,48-4,-46 3,41-3,0 0,-43 3,59-3,3 1,-55 2,25-2,20 0,-21 1,-28 1,54-3,-2 0,-60 3,43-1,-1 0,-45 2,33 0,-1 0,-36 0,65 0,-67 0,48 0,-51 0,37 0,-38 0,18 0,-3 0,-11 0,22 0,-9 0,-5 0,36 0,-44 0,71 0,-68 0,75 0,-76 0,81 0,-80 0,68 0,-72 0,53 0,-53 0,38 0,-42 0,23 0,-12 0,0 0,-3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1.144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9,'60'5,"0"0,23 2,-26-7,-23-4,1 3,-7-3,-8 4,2-3,9 2,-2-3,-4 0,1 3,18-3,-21 4,31 0,-41 0,33 0,-32 0,24 0,-19 0,14 0,-6 0,-2 0,7 0,-12 0,12 0,-6 0,-3 0,9 0,-10 0,8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2.291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1,'60'19,"-10"-4,-41-15,11 0,10 0,-6 0,15 0,22 3,-29-2,26 1,-2 0,-33-2,32 0,0 0,-35 0,53 0,-60 0,14 0,-18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3.300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87,'61'-13,"-11"4,-42 5,12 0,11-1,12-3,-11 3,33-3,-47 7,74-6,-72 6,64-3,-68 4,42-4,-45 3,33-3,-33 4,22-4,-13 3,1-2,9 3,-9 0,6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8.38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41,'39'0,"-5"0,-26 0,3-4,9 3,19-2,-14 3,8 0,18-4,-32 3,78-6,-77 6,78-6,-80 6,69-6,-70 6,52-3,-41 4,9 0,3 0,-27 0,23 0,-25 0,22 0,-21 0,25 0,-26 0,26 0,-26 0,22 0,-22 0,12 0,-11 0,4 0,0 0,4 0,-7 0,17 0,-19 0,30 4,-29-3,36 6,-35-6,34 2,-34-3,16 4,-20-3,6 2,2-3,3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4.987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1,'61'4,"-11"-3,-41 2,10-3,12 0,-7 0,11 0,-2 4,-11-3,51 3,-54-4,37 0,2 0,-33 0,27 2,-1 0,-35-1,34 2,-35-3,9 0,9 4,-16-3,17 3,-12-4,5 0,2 0,15 0,-21 0,54 0,-59 0,40 0,-47 0,5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6.184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1 112,'60'-14,"-10"-1,-41 14,14-7,5 3,7 0,-10-2,-1 6,-2-7,4 3,3 0,-7-2,6 6,-1-7,-1 7,3-3,-8 4,5-4,3 3,-6-2,5 3,-2 0,-4 0,11-4,-11 3,4-3,2 4,-5 0,6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40.1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17,'39'0,"-6"0,-25 0,4 0,18 0,-9 0,9 0,-11 0,-9 0,12 0,-8 0,2 0,17 0,-20 0,17 0,49 0,-49 0,41 0,3 0,-32 0,37 0,-15 0,-5 0,-18 0,49-3,11-1,-44 3,-3 0,-1-3,4 1,30 2,-12 2,-49-1,52 0,-1 0,-51 0,48 0,-1 0,-48 0,47 0,0 0,-47 0,40 0,0 0,-40 0,38 0,-5 0,-39 0,79 0,-79 0,74 0,-74 0,75 0,-75 0,33 0,0 0,-30 0,33 0,2 0,-33 0,30 0,1 0,-31 0,27 0,-1 0,-31 0,64 0,-39 0,7 0,1 0,-37 0,19 0,-24 0,23 0,-21 0,21 0,-22 0,15 0,-16 0,15 0,-14 0,22 0,-21 0,25 0,-26 0,26 0,-26 0,22 0,-22 0,8 0,-4 0,-1 0,5 0,-3 0,0 0,1 4,-1-4,7 4,-9-4,23 0,-25 0,39 0,-36 0,43 0,-44 0,19 0,-25 0,4 0,7 0,-4 0,3 0,8 0,-13 0,41 4,-38-4,45 4,-46-4,36 0,-39 0,18 0,-22 0,8 0,0 0,1 0,-1 0,-1 0,1 0,1 0,3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17.72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9,'40'-5,"-7"2,-25 3,3 0,9 0,-6 0,9 0,-11 0,47 0,-32 0,24 0,0 0,-21 0,37 0,-10 1,-3 1,-8-1,26 1,21 0,-20 1,-24 2,26-3,20 1,-24 0,-35 1,57-1,11-2,-11 2,-35-2,3-1,5 4,-12-1,-30-2,27 1,3 0,-10-2,35 0,-41 0,31 0,-51 0,73 0,-74 0,67 0,-67 0,55 0,-57 0,58 0,-56 0,55 0,-57 0,47 0,-48 0,33 0,-35 0,28 0,-27 0,31 0,-32 0,25 0,-26 0,18 0,-18 0,15 0,-16 0,15 0,-14 0,12 0,-11 0,4 0,0 0,4 0,-7 0,13 0,-15 0,26 0,-25 0,32-4,-32 3,18-2,-21 3,6-4,-2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8314AC0-CD37-42EC-BEBF-7F144DC18E82}" type="datetime1">
              <a:rPr lang="de-DE" smtClean="0"/>
              <a:t>17.06.24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17.06.24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54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17.06.24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75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2409E-D215-4C6D-B55C-BD2FD18601EA}" type="datetime1">
              <a:rPr lang="de-DE" smtClean="0"/>
              <a:t>17.06.24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2B65-9845-431D-937C-DFA44AB500B6}" type="datetime1">
              <a:rPr lang="de-DE" smtClean="0"/>
              <a:t>17.06.24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7CBC-90D8-4902-A28E-81A57BA365B2}" type="datetime1">
              <a:rPr lang="de-DE" smtClean="0"/>
              <a:t>17.06.24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9860-AC4A-47F2-A7C0-8844AF409F57}" type="datetime1">
              <a:rPr lang="de-DE" smtClean="0"/>
              <a:t>17.06.24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4105-A2E9-4306-B9F4-AE0E569EEF72}" type="datetime1">
              <a:rPr lang="de-DE" smtClean="0"/>
              <a:t>17.06.24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2074D2-D9DC-48DF-A4EA-741AB5B734F1}" type="datetime1">
              <a:rPr lang="de-DE" smtClean="0"/>
              <a:t>17.06.24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FA0E-FB3A-4993-A3A2-85C9058E1C7C}" type="datetime1">
              <a:rPr lang="de-DE" smtClean="0"/>
              <a:t>17.06.24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200000" cy="180000"/>
          </a:xfr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1DC5-4DC0-4A89-A545-03A8C07631EF}" type="datetime1">
              <a:rPr lang="de-DE" smtClean="0"/>
              <a:t>17.06.24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B8B6-79CC-4F9F-A5C6-BFBE976959D9}" type="datetime1">
              <a:rPr lang="de-DE" smtClean="0"/>
              <a:t>17.06.24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18.06.204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60000"/>
            <a:ext cx="75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Adele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Adele Veschetti | TU Darmstadt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customXml" Target="../ink/ink65.xml"/><Relationship Id="rId12" Type="http://schemas.openxmlformats.org/officeDocument/2006/relationships/image" Target="../media/image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0.png"/><Relationship Id="rId11" Type="http://schemas.openxmlformats.org/officeDocument/2006/relationships/image" Target="../media/image8.png"/><Relationship Id="rId5" Type="http://schemas.openxmlformats.org/officeDocument/2006/relationships/customXml" Target="../ink/ink64.xml"/><Relationship Id="rId10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customXml" Target="../ink/ink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8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12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11" Type="http://schemas.openxmlformats.org/officeDocument/2006/relationships/customXml" Target="../ink/ink71.xml"/><Relationship Id="rId5" Type="http://schemas.openxmlformats.org/officeDocument/2006/relationships/customXml" Target="../ink/ink68.xml"/><Relationship Id="rId10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customXml" Target="../ink/ink70.xml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21" Type="http://schemas.openxmlformats.org/officeDocument/2006/relationships/customXml" Target="../ink/ink8.xml"/><Relationship Id="rId42" Type="http://schemas.openxmlformats.org/officeDocument/2006/relationships/image" Target="../media/image29.png"/><Relationship Id="rId47" Type="http://schemas.openxmlformats.org/officeDocument/2006/relationships/customXml" Target="../ink/ink21.xml"/><Relationship Id="rId63" Type="http://schemas.openxmlformats.org/officeDocument/2006/relationships/customXml" Target="../ink/ink29.xml"/><Relationship Id="rId68" Type="http://schemas.openxmlformats.org/officeDocument/2006/relationships/image" Target="../media/image42.png"/><Relationship Id="rId7" Type="http://schemas.openxmlformats.org/officeDocument/2006/relationships/customXml" Target="../ink/ink1.xml"/><Relationship Id="rId71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9" Type="http://schemas.openxmlformats.org/officeDocument/2006/relationships/customXml" Target="../ink/ink12.xml"/><Relationship Id="rId11" Type="http://schemas.openxmlformats.org/officeDocument/2006/relationships/customXml" Target="../ink/ink3.xml"/><Relationship Id="rId24" Type="http://schemas.openxmlformats.org/officeDocument/2006/relationships/image" Target="../media/image20.png"/><Relationship Id="rId32" Type="http://schemas.openxmlformats.org/officeDocument/2006/relationships/image" Target="../media/image24.png"/><Relationship Id="rId37" Type="http://schemas.openxmlformats.org/officeDocument/2006/relationships/customXml" Target="../ink/ink16.xml"/><Relationship Id="rId40" Type="http://schemas.openxmlformats.org/officeDocument/2006/relationships/image" Target="../media/image28.png"/><Relationship Id="rId45" Type="http://schemas.openxmlformats.org/officeDocument/2006/relationships/customXml" Target="../ink/ink20.xml"/><Relationship Id="rId53" Type="http://schemas.openxmlformats.org/officeDocument/2006/relationships/customXml" Target="../ink/ink24.xml"/><Relationship Id="rId58" Type="http://schemas.openxmlformats.org/officeDocument/2006/relationships/image" Target="../media/image37.png"/><Relationship Id="rId66" Type="http://schemas.openxmlformats.org/officeDocument/2006/relationships/image" Target="../media/image41.png"/><Relationship Id="rId5" Type="http://schemas.openxmlformats.org/officeDocument/2006/relationships/image" Target="../media/image10.png"/><Relationship Id="rId61" Type="http://schemas.openxmlformats.org/officeDocument/2006/relationships/customXml" Target="../ink/ink28.xml"/><Relationship Id="rId19" Type="http://schemas.openxmlformats.org/officeDocument/2006/relationships/customXml" Target="../ink/ink7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1.xml"/><Relationship Id="rId30" Type="http://schemas.openxmlformats.org/officeDocument/2006/relationships/image" Target="../media/image23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32.png"/><Relationship Id="rId56" Type="http://schemas.openxmlformats.org/officeDocument/2006/relationships/image" Target="../media/image36.png"/><Relationship Id="rId64" Type="http://schemas.openxmlformats.org/officeDocument/2006/relationships/image" Target="../media/image40.png"/><Relationship Id="rId69" Type="http://schemas.openxmlformats.org/officeDocument/2006/relationships/customXml" Target="../ink/ink32.xml"/><Relationship Id="rId8" Type="http://schemas.openxmlformats.org/officeDocument/2006/relationships/image" Target="../media/image12.png"/><Relationship Id="rId51" Type="http://schemas.openxmlformats.org/officeDocument/2006/relationships/customXml" Target="../ink/ink23.xml"/><Relationship Id="rId72" Type="http://schemas.openxmlformats.org/officeDocument/2006/relationships/image" Target="../media/image45.svg"/><Relationship Id="rId3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7.png"/><Relationship Id="rId46" Type="http://schemas.openxmlformats.org/officeDocument/2006/relationships/image" Target="../media/image31.png"/><Relationship Id="rId59" Type="http://schemas.openxmlformats.org/officeDocument/2006/relationships/customXml" Target="../ink/ink27.xml"/><Relationship Id="rId67" Type="http://schemas.openxmlformats.org/officeDocument/2006/relationships/customXml" Target="../ink/ink31.xml"/><Relationship Id="rId20" Type="http://schemas.openxmlformats.org/officeDocument/2006/relationships/image" Target="../media/image18.png"/><Relationship Id="rId41" Type="http://schemas.openxmlformats.org/officeDocument/2006/relationships/customXml" Target="../ink/ink18.xml"/><Relationship Id="rId54" Type="http://schemas.openxmlformats.org/officeDocument/2006/relationships/image" Target="../media/image35.png"/><Relationship Id="rId62" Type="http://schemas.openxmlformats.org/officeDocument/2006/relationships/image" Target="../media/image39.png"/><Relationship Id="rId7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22.png"/><Relationship Id="rId36" Type="http://schemas.openxmlformats.org/officeDocument/2006/relationships/image" Target="../media/image26.png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10" Type="http://schemas.openxmlformats.org/officeDocument/2006/relationships/image" Target="../media/image13.png"/><Relationship Id="rId31" Type="http://schemas.openxmlformats.org/officeDocument/2006/relationships/customXml" Target="../ink/ink13.xml"/><Relationship Id="rId44" Type="http://schemas.openxmlformats.org/officeDocument/2006/relationships/image" Target="../media/image30.png"/><Relationship Id="rId52" Type="http://schemas.openxmlformats.org/officeDocument/2006/relationships/image" Target="../media/image34.png"/><Relationship Id="rId60" Type="http://schemas.openxmlformats.org/officeDocument/2006/relationships/image" Target="../media/image38.png"/><Relationship Id="rId65" Type="http://schemas.openxmlformats.org/officeDocument/2006/relationships/customXml" Target="../ink/ink30.xml"/><Relationship Id="rId4" Type="http://schemas.openxmlformats.org/officeDocument/2006/relationships/image" Target="../media/image9.png"/><Relationship Id="rId9" Type="http://schemas.openxmlformats.org/officeDocument/2006/relationships/customXml" Target="../ink/ink2.xml"/><Relationship Id="rId13" Type="http://schemas.openxmlformats.org/officeDocument/2006/relationships/customXml" Target="../ink/ink4.xml"/><Relationship Id="rId18" Type="http://schemas.openxmlformats.org/officeDocument/2006/relationships/image" Target="../media/image17.png"/><Relationship Id="rId39" Type="http://schemas.openxmlformats.org/officeDocument/2006/relationships/customXml" Target="../ink/ink17.xml"/><Relationship Id="rId34" Type="http://schemas.openxmlformats.org/officeDocument/2006/relationships/image" Target="../media/image25.png"/><Relationship Id="rId50" Type="http://schemas.openxmlformats.org/officeDocument/2006/relationships/image" Target="../media/image33.png"/><Relationship Id="rId55" Type="http://schemas.openxmlformats.org/officeDocument/2006/relationships/customXml" Target="../ink/ink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37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" Type="http://schemas.openxmlformats.org/officeDocument/2006/relationships/image" Target="../media/image9.png"/><Relationship Id="rId21" Type="http://schemas.openxmlformats.org/officeDocument/2006/relationships/customXml" Target="../ink/ink41.xml"/><Relationship Id="rId7" Type="http://schemas.openxmlformats.org/officeDocument/2006/relationships/customXml" Target="../ink/ink34.xml"/><Relationship Id="rId12" Type="http://schemas.openxmlformats.org/officeDocument/2006/relationships/image" Target="../media/image50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2" Type="http://schemas.openxmlformats.org/officeDocument/2006/relationships/image" Target="../media/image8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customXml" Target="../ink/ink36.xml"/><Relationship Id="rId24" Type="http://schemas.openxmlformats.org/officeDocument/2006/relationships/image" Target="../media/image56.png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10" Type="http://schemas.openxmlformats.org/officeDocument/2006/relationships/image" Target="../media/image49.png"/><Relationship Id="rId19" Type="http://schemas.openxmlformats.org/officeDocument/2006/relationships/customXml" Target="../ink/ink40.xml"/><Relationship Id="rId4" Type="http://schemas.openxmlformats.org/officeDocument/2006/relationships/image" Target="../media/image46.png"/><Relationship Id="rId9" Type="http://schemas.openxmlformats.org/officeDocument/2006/relationships/customXml" Target="../ink/ink35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49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4.xml"/><Relationship Id="rId21" Type="http://schemas.openxmlformats.org/officeDocument/2006/relationships/customXml" Target="../ink/ink53.xml"/><Relationship Id="rId7" Type="http://schemas.openxmlformats.org/officeDocument/2006/relationships/customXml" Target="../ink/ink46.xml"/><Relationship Id="rId12" Type="http://schemas.openxmlformats.org/officeDocument/2006/relationships/image" Target="../media/image63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2" Type="http://schemas.openxmlformats.org/officeDocument/2006/relationships/image" Target="../media/image58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customXml" Target="../ink/ink48.xml"/><Relationship Id="rId24" Type="http://schemas.openxmlformats.org/officeDocument/2006/relationships/image" Target="../media/image69.png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9.png"/><Relationship Id="rId10" Type="http://schemas.openxmlformats.org/officeDocument/2006/relationships/image" Target="../media/image62.png"/><Relationship Id="rId19" Type="http://schemas.openxmlformats.org/officeDocument/2006/relationships/customXml" Target="../ink/ink52.xml"/><Relationship Id="rId4" Type="http://schemas.openxmlformats.org/officeDocument/2006/relationships/image" Target="../media/image59.png"/><Relationship Id="rId9" Type="http://schemas.openxmlformats.org/officeDocument/2006/relationships/customXml" Target="../ink/ink47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.png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12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customXml" Target="../ink/ink60.xml"/><Relationship Id="rId5" Type="http://schemas.openxmlformats.org/officeDocument/2006/relationships/customXml" Target="../ink/ink57.xm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customXml" Target="../ink/ink59.xml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2.xml"/><Relationship Id="rId11" Type="http://schemas.openxmlformats.org/officeDocument/2006/relationships/image" Target="../media/image9.png"/><Relationship Id="rId5" Type="http://schemas.openxmlformats.org/officeDocument/2006/relationships/image" Target="../media/image82.png"/><Relationship Id="rId10" Type="http://schemas.openxmlformats.org/officeDocument/2006/relationships/image" Target="../media/image8.png"/><Relationship Id="rId4" Type="http://schemas.openxmlformats.org/officeDocument/2006/relationships/customXml" Target="../ink/ink61.xml"/><Relationship Id="rId9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1629000"/>
            <a:ext cx="9360000" cy="10800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sz="4000" b="1" dirty="0">
                <a:effectLst/>
                <a:latin typeface="+mj-lt"/>
              </a:rPr>
              <a:t>A Probabilistic Choreography Language for PRISM </a:t>
            </a:r>
            <a:endParaRPr lang="de-DE" sz="4000" b="1" dirty="0">
              <a:latin typeface="+mj-lt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069000"/>
            <a:ext cx="9360000" cy="14688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Marco Carbone</a:t>
            </a:r>
            <a:r>
              <a:rPr lang="de-DE" baseline="30000" dirty="0"/>
              <a:t>1</a:t>
            </a:r>
            <a:r>
              <a:rPr lang="de-DE" dirty="0"/>
              <a:t>, </a:t>
            </a:r>
            <a:r>
              <a:rPr lang="de-DE" u="sng" dirty="0"/>
              <a:t>Adele Veschetti</a:t>
            </a:r>
            <a:r>
              <a:rPr lang="de-DE" baseline="30000" dirty="0"/>
              <a:t>2</a:t>
            </a:r>
          </a:p>
          <a:p>
            <a:pPr>
              <a:spcBef>
                <a:spcPts val="0"/>
              </a:spcBef>
            </a:pPr>
            <a:r>
              <a:rPr lang="de-DE" i="1" baseline="30000" dirty="0"/>
              <a:t>1</a:t>
            </a:r>
            <a:r>
              <a:rPr lang="de-DE" i="1" dirty="0"/>
              <a:t>IT University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Copenhagen</a:t>
            </a:r>
            <a:endParaRPr lang="de-DE" i="1" dirty="0"/>
          </a:p>
          <a:p>
            <a:pPr>
              <a:spcBef>
                <a:spcPts val="0"/>
              </a:spcBef>
            </a:pPr>
            <a:r>
              <a:rPr lang="de-DE" i="1" baseline="30000" dirty="0"/>
              <a:t>2</a:t>
            </a:r>
            <a:r>
              <a:rPr lang="de-DE" i="1" dirty="0"/>
              <a:t>TU Darmstadt</a:t>
            </a:r>
          </a:p>
          <a:p>
            <a:pPr>
              <a:spcBef>
                <a:spcPts val="0"/>
              </a:spcBef>
            </a:pPr>
            <a:endParaRPr lang="de-DE" i="1" dirty="0"/>
          </a:p>
          <a:p>
            <a:pPr>
              <a:spcBef>
                <a:spcPts val="0"/>
              </a:spcBef>
            </a:pPr>
            <a:r>
              <a:rPr lang="de-DE" dirty="0"/>
              <a:t>COORDINATION</a:t>
            </a:r>
          </a:p>
          <a:p>
            <a:pPr>
              <a:spcBef>
                <a:spcPts val="0"/>
              </a:spcBef>
            </a:pPr>
            <a:r>
              <a:rPr lang="de-DE" dirty="0"/>
              <a:t> 18</a:t>
            </a:r>
            <a:r>
              <a:rPr lang="de-DE" baseline="30000" dirty="0"/>
              <a:t>th</a:t>
            </a:r>
            <a:r>
              <a:rPr lang="de-DE" dirty="0"/>
              <a:t> June 2024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40A597-62F4-54C0-6964-9A1930787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8" y="5326290"/>
            <a:ext cx="3323972" cy="36563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0BAEFF0-9544-AB16-E59B-BE6450952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1457" y="5117491"/>
            <a:ext cx="1857600" cy="774000"/>
          </a:xfrm>
          <a:prstGeom prst="rect">
            <a:avLst/>
          </a:prstGeom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111AEED0-A31C-9068-D716-E136A39BC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00" y="4533137"/>
            <a:ext cx="2596000" cy="19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FAC7-DD55-D6B2-D9BD-AAFEFC24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IT" dirty="0"/>
              <a:t>rism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4961-D65D-5DFE-91A7-90CFD5A0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8" y="3893365"/>
            <a:ext cx="3575778" cy="72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T" sz="2200" dirty="0"/>
              <a:t>Applying the semantics: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8859-8D38-8FE5-EC03-F3AB2CB62C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EDAB-899C-BFF2-8C9A-64FB78E613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0409919-84DF-2087-3B34-16EE3A902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BDB6C0-1518-05F4-69A1-A6D793092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AA5D7-2663-16C6-2679-AA6BF05BC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567" y="2022300"/>
            <a:ext cx="6768866" cy="1664065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664EFCC8-0215-46C7-476F-042563649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507" y="3967566"/>
            <a:ext cx="5530986" cy="2402197"/>
          </a:xfrm>
          <a:prstGeom prst="rect">
            <a:avLst/>
          </a:prstGeom>
        </p:spPr>
      </p:pic>
      <p:pic>
        <p:nvPicPr>
          <p:cNvPr id="14" name="Picture 13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D78B8949-7EA1-9DA3-EE29-F86149A53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805" y="4546668"/>
            <a:ext cx="7561195" cy="148204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B5F4C76-7BAC-D0A3-E51B-008EDCB8F3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39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1BF-4602-5CAD-561D-211638BE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Projection</a:t>
            </a:r>
            <a:r>
              <a:rPr lang="it-IT" dirty="0"/>
              <a:t>: CTMC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7E92B-2F6D-0F3B-5A8D-5F215FAF7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525159"/>
            <a:ext cx="3216000" cy="306000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Annotated choreographies</a:t>
            </a:r>
          </a:p>
          <a:p>
            <a:r>
              <a:rPr lang="en-GB" dirty="0">
                <a:effectLst/>
              </a:rPr>
              <a:t>a label and an integer identify a node </a:t>
            </a:r>
            <a:endParaRPr lang="en-GB" dirty="0"/>
          </a:p>
          <a:p>
            <a:r>
              <a:rPr lang="en-GB" i="1" dirty="0" err="1">
                <a:effectLst/>
              </a:rPr>
              <a:t>s</a:t>
            </a:r>
            <a:r>
              <a:rPr lang="en-GB" i="1" baseline="-25000" dirty="0" err="1">
                <a:effectLst/>
              </a:rPr>
              <a:t>q</a:t>
            </a:r>
            <a:r>
              <a:rPr lang="en-GB" dirty="0">
                <a:effectLst/>
              </a:rPr>
              <a:t> is the counter for this module </a:t>
            </a:r>
          </a:p>
          <a:p>
            <a:r>
              <a:rPr lang="en-GB" i="1" dirty="0">
                <a:effectLst/>
              </a:rPr>
              <a:t>nodes(C) </a:t>
            </a:r>
            <a:r>
              <a:rPr lang="en-GB" dirty="0">
                <a:effectLst/>
              </a:rPr>
              <a:t>returns the number of nodes of C </a:t>
            </a:r>
            <a:endParaRPr lang="en-GB" dirty="0"/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5A5CB-BCBA-A763-5609-DAE2B7A31E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EC1E-4731-E3DD-D860-166EC452E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9B105-2159-E3E4-042C-7BFF1AB4D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" b="2316"/>
          <a:stretch/>
        </p:blipFill>
        <p:spPr>
          <a:xfrm>
            <a:off x="3936000" y="2349000"/>
            <a:ext cx="7861483" cy="34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7750F-D31C-12BB-96C4-94AEE13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" b="1815"/>
          <a:stretch/>
        </p:blipFill>
        <p:spPr>
          <a:xfrm>
            <a:off x="3936000" y="2349001"/>
            <a:ext cx="7861483" cy="2547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652F9-18D0-EC39-EC90-C398C78D8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r="625"/>
          <a:stretch/>
        </p:blipFill>
        <p:spPr>
          <a:xfrm>
            <a:off x="3936000" y="2349001"/>
            <a:ext cx="7861483" cy="12651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1DD93A6-4903-4897-4735-D8801AF31ECB}"/>
                  </a:ext>
                </a:extLst>
              </p14:cNvPr>
              <p14:cNvContentPartPr/>
              <p14:nvPr/>
            </p14:nvContentPartPr>
            <p14:xfrm>
              <a:off x="5066743" y="4305394"/>
              <a:ext cx="961560" cy="12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1DD93A6-4903-4897-4735-D8801AF31E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6743" y="4125754"/>
                <a:ext cx="11412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5991B7-9B5E-A05C-2179-08605DB52027}"/>
                  </a:ext>
                </a:extLst>
              </p14:cNvPr>
              <p14:cNvContentPartPr/>
              <p14:nvPr/>
            </p14:nvContentPartPr>
            <p14:xfrm flipV="1">
              <a:off x="4370862" y="5550860"/>
              <a:ext cx="3165137" cy="73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5991B7-9B5E-A05C-2179-08605DB520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4280862" y="5370860"/>
                <a:ext cx="3344778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62B1C4-C731-5434-9001-D54EF5F04FDB}"/>
                  </a:ext>
                </a:extLst>
              </p14:cNvPr>
              <p14:cNvContentPartPr/>
              <p14:nvPr/>
            </p14:nvContentPartPr>
            <p14:xfrm>
              <a:off x="5049103" y="2962954"/>
              <a:ext cx="977040" cy="1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62B1C4-C731-5434-9001-D54EF5F04F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59463" y="2782954"/>
                <a:ext cx="1156680" cy="3754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D56BE3-F508-8E20-4F41-71E6292C16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B6C7FEC2-7517-94E3-304F-8C674CF9EA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7B75F02-16C9-DBB0-CDE4-94898216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152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1BF-4602-5CAD-561D-211638BE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Projection</a:t>
            </a:r>
            <a:r>
              <a:rPr lang="it-IT" dirty="0"/>
              <a:t>: DTMC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5A5CB-BCBA-A763-5609-DAE2B7A31E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EC1E-4731-E3DD-D860-166EC452E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68F593-9186-3072-BF9F-1B4013634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" b="2275"/>
          <a:stretch/>
        </p:blipFill>
        <p:spPr>
          <a:xfrm>
            <a:off x="132127" y="2755635"/>
            <a:ext cx="11927746" cy="206673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B11F79-9BBF-3FE0-A337-894D7EDF6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84498DA4-9318-BEA0-B070-98DF3DF27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D657CE6-A0A6-23CB-4A9A-91088668284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27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2D09-2819-516D-C9B9-62714D8E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</p:spPr>
        <p:txBody>
          <a:bodyPr/>
          <a:lstStyle/>
          <a:p>
            <a:r>
              <a:rPr lang="en-GB" dirty="0"/>
              <a:t>P</a:t>
            </a:r>
            <a:r>
              <a:rPr lang="en-IT" dirty="0"/>
              <a:t>rojection: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49061-45BC-0DD4-2902-09BE84D1F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000" y="2632657"/>
            <a:ext cx="6468000" cy="1080000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Our projection operations are correct with respect to the semantics of choreographies and PRISM</a:t>
            </a:r>
            <a:endParaRPr lang="en-IT" sz="2000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8CD90-B920-0725-57C7-AF2033404F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3B8F-09BD-BECC-A951-50AEDB3667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B370F-6D2E-75F3-2C8C-3F471AFB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4534" y="3789000"/>
            <a:ext cx="9762932" cy="880944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D351B-C613-7793-CDB7-93DB788B3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720A256B-0BC4-3431-5860-B4656EF31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A35D524-2CB4-F46D-6B99-738F34B43B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9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B35D-3D8D-5F57-A1E7-CFCDE71F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BF6D7-CC6D-B066-9196-074C13241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Java, ANTLR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Available at https://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adeleveschetti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ChoreoPRISM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Generates PRISM code that needs to be fed to PRISM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Implementation offers extra language constructs</a:t>
            </a:r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A172-6BB8-368C-8F6B-8CE715E2F9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18CFB-AD60-BBCA-6329-C2E08A59F5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AF5DD-850E-E3BB-7487-8A9F57E0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444" y="4411081"/>
            <a:ext cx="9563111" cy="932625"/>
          </a:xfrm>
          <a:prstGeom prst="rect">
            <a:avLst/>
          </a:prstGeom>
        </p:spPr>
      </p:pic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D0843BFE-0305-4CB8-DAD9-937753548047}"/>
              </a:ext>
            </a:extLst>
          </p:cNvPr>
          <p:cNvSpPr txBox="1">
            <a:spLocks/>
          </p:cNvSpPr>
          <p:nvPr/>
        </p:nvSpPr>
        <p:spPr>
          <a:xfrm>
            <a:off x="3936000" y="5410420"/>
            <a:ext cx="3852000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Parametric modules renaming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E8B304-4C7C-D76D-78CD-AEA814208297}"/>
                  </a:ext>
                </a:extLst>
              </p14:cNvPr>
              <p14:cNvContentPartPr/>
              <p14:nvPr/>
            </p14:nvContentPartPr>
            <p14:xfrm>
              <a:off x="3464743" y="4749274"/>
              <a:ext cx="383040" cy="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0E8B304-4C7C-D76D-78CD-AEA8142082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5103" y="4569274"/>
                <a:ext cx="5626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6DF924F-52EF-6F7B-5AC2-D586F93D027F}"/>
                  </a:ext>
                </a:extLst>
              </p14:cNvPr>
              <p14:cNvContentPartPr/>
              <p14:nvPr/>
            </p14:nvContentPartPr>
            <p14:xfrm>
              <a:off x="6249343" y="4739554"/>
              <a:ext cx="257400" cy="1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6DF924F-52EF-6F7B-5AC2-D586F93D02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9703" y="4559914"/>
                <a:ext cx="4370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962773A-842A-760A-E076-D83113B604CC}"/>
                  </a:ext>
                </a:extLst>
              </p14:cNvPr>
              <p14:cNvContentPartPr/>
              <p14:nvPr/>
            </p14:nvContentPartPr>
            <p14:xfrm>
              <a:off x="6220183" y="5008474"/>
              <a:ext cx="300240" cy="3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962773A-842A-760A-E076-D83113B604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30183" y="4828834"/>
                <a:ext cx="4798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0D68C02-9535-CD61-2D19-2865CC5638BC}"/>
                  </a:ext>
                </a:extLst>
              </p14:cNvPr>
              <p14:cNvContentPartPr/>
              <p14:nvPr/>
            </p14:nvContentPartPr>
            <p14:xfrm>
              <a:off x="8735863" y="4727674"/>
              <a:ext cx="407520" cy="12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0D68C02-9535-CD61-2D19-2865CC5638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45863" y="4548034"/>
                <a:ext cx="58716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77A1C4D-8696-3093-A71A-891A7EE8B215}"/>
                  </a:ext>
                </a:extLst>
              </p14:cNvPr>
              <p14:cNvContentPartPr/>
              <p14:nvPr/>
            </p14:nvContentPartPr>
            <p14:xfrm>
              <a:off x="8769703" y="5048794"/>
              <a:ext cx="288000" cy="40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77A1C4D-8696-3093-A71A-891A7EE8B2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80063" y="4868794"/>
                <a:ext cx="467640" cy="4003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03D279-FE1D-DC40-4B7D-708C105428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23D97466-3159-6ED3-2D7F-633D46C50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21F97D7-BDDC-60FD-0542-C454DF2DFA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27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7BF6A4-0194-1FA6-500A-BA6A1E09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31" y="2571736"/>
            <a:ext cx="9315938" cy="32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41615-E162-96CD-5CDE-D2A74A28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IT" dirty="0"/>
              <a:t>itcoin 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608DF-240D-2DA9-74B5-C86F575282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ACFAB-F225-DFE5-9591-BD36445B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21" y="2463198"/>
            <a:ext cx="8057158" cy="346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11B00-FB48-53E3-A251-83A95BDE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031" y="2553761"/>
            <a:ext cx="9315938" cy="3286510"/>
          </a:xfrm>
          <a:prstGeom prst="rect">
            <a:avLst/>
          </a:prstGeom>
        </p:spPr>
      </p:pic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4EAFCB54-9DFF-971B-6000-FF4115909737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Original PRISM Model</a:t>
            </a:r>
            <a:r>
              <a:rPr lang="en-GB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D3A93F-56BF-487B-D1BD-5B31441FE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5949000"/>
            <a:ext cx="115200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[1] Stefano Bistarelli, Rocco De Nicola, Letterio Galletta, Cosimo  </a:t>
            </a:r>
            <a:r>
              <a:rPr lang="en-IT" altLang="en-IT" sz="1200" dirty="0">
                <a:latin typeface="+mn-lt"/>
              </a:rPr>
              <a:t>Laneve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 Ivan Mercanti</a:t>
            </a:r>
            <a:r>
              <a:rPr lang="en-IT" altLang="en-IT" sz="1200" dirty="0">
                <a:latin typeface="+mn-lt"/>
              </a:rPr>
              <a:t>,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Adele Veschetti:</a:t>
            </a:r>
            <a:b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IT" altLang="en-IT" sz="1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Stochastic modeling and analysis of the bitcoin protocol in the presence of block communication delays.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Concurr. Comput. Pract. Exp. 35(16) (2023)</a:t>
            </a:r>
          </a:p>
        </p:txBody>
      </p:sp>
      <p:sp>
        <p:nvSpPr>
          <p:cNvPr id="15" name="Google Shape;360;p30">
            <a:extLst>
              <a:ext uri="{FF2B5EF4-FFF2-40B4-BE49-F238E27FC236}">
                <a16:creationId xmlns:a16="http://schemas.microsoft.com/office/drawing/2014/main" id="{E235AE97-72CF-2150-6324-7EAE3E60E680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Choreographic Model</a:t>
            </a:r>
            <a:endParaRPr lang="en-GB" sz="2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360;p30">
            <a:extLst>
              <a:ext uri="{FF2B5EF4-FFF2-40B4-BE49-F238E27FC236}">
                <a16:creationId xmlns:a16="http://schemas.microsoft.com/office/drawing/2014/main" id="{6385191F-DE7E-A4FF-499D-F9A4BE4EEE0B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Projected PRISM Model</a:t>
            </a:r>
            <a:endParaRPr lang="en-GB" sz="2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685-DC6C-B444-5742-8CD8D7B15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DE75E8F6-4D4C-593C-F35D-5A208AC20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555AF556-C02B-9A3F-0016-CC406F8B6A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6E3CB0C-2084-5F2E-81B5-BD3E56104F5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r>
              <a:rPr lang="de-DE" dirty="0"/>
              <a:t>18.06.2024</a:t>
            </a:r>
          </a:p>
        </p:txBody>
      </p:sp>
    </p:spTree>
    <p:extLst>
      <p:ext uri="{BB962C8B-B14F-4D97-AF65-F5344CB8AC3E}">
        <p14:creationId xmlns:p14="http://schemas.microsoft.com/office/powerpoint/2010/main" val="26946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/>
      <p:bldP spid="15" grpId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C36-E8B0-BF43-CBDC-106654B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IT" dirty="0"/>
              <a:t>onclusions</a:t>
            </a:r>
            <a:br>
              <a:rPr lang="en-IT" dirty="0"/>
            </a:br>
            <a:r>
              <a:rPr lang="en-IT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9B74-F251-CD52-6776-84AC5426F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We have developed a </a:t>
            </a:r>
            <a:r>
              <a:rPr lang="en-IT" b="1" dirty="0"/>
              <a:t>choreographic calculus</a:t>
            </a:r>
          </a:p>
          <a:p>
            <a:pPr lvl="1"/>
            <a:r>
              <a:rPr lang="en-GB" sz="2000" dirty="0"/>
              <a:t>P</a:t>
            </a:r>
            <a:r>
              <a:rPr lang="en-IT" sz="2000" dirty="0"/>
              <a:t>robabilistic </a:t>
            </a:r>
          </a:p>
          <a:p>
            <a:pPr lvl="1"/>
            <a:r>
              <a:rPr lang="en-GB" sz="2000" dirty="0"/>
              <a:t>M</a:t>
            </a:r>
            <a:r>
              <a:rPr lang="en-IT" sz="2000" dirty="0"/>
              <a:t>odels concurrent probabilistic systems</a:t>
            </a:r>
          </a:p>
          <a:p>
            <a:pPr lvl="1"/>
            <a:r>
              <a:rPr lang="en-GB" sz="2000" dirty="0"/>
              <a:t>Improved e</a:t>
            </a:r>
            <a:r>
              <a:rPr lang="en-IT" sz="2000" dirty="0"/>
              <a:t>xpressive clarity</a:t>
            </a:r>
          </a:p>
          <a:p>
            <a:pPr lvl="1"/>
            <a:r>
              <a:rPr lang="en-GB" sz="2000" dirty="0"/>
              <a:t>I</a:t>
            </a:r>
            <a:r>
              <a:rPr lang="en-IT" sz="2000" dirty="0"/>
              <a:t>mplemented and proved the correcteness of the projection</a:t>
            </a:r>
          </a:p>
          <a:p>
            <a:r>
              <a:rPr lang="en-IT" dirty="0"/>
              <a:t>Current/Future Work</a:t>
            </a:r>
          </a:p>
          <a:p>
            <a:pPr lvl="1"/>
            <a:r>
              <a:rPr lang="en-IT" sz="2000" dirty="0"/>
              <a:t>Extend the language and the theory</a:t>
            </a:r>
          </a:p>
          <a:p>
            <a:pPr lvl="1"/>
            <a:r>
              <a:rPr lang="en-GB" sz="2000" dirty="0"/>
              <a:t>G</a:t>
            </a:r>
            <a:r>
              <a:rPr lang="en-IT" sz="2000" dirty="0"/>
              <a:t>enerate Markov Chain directly from the choreographies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F6981-8565-9B9F-5AB5-8956464027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A66A4-CD38-D03C-C1B0-B2B793CD76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9" name="Google Shape;522;p39">
            <a:extLst>
              <a:ext uri="{FF2B5EF4-FFF2-40B4-BE49-F238E27FC236}">
                <a16:creationId xmlns:a16="http://schemas.microsoft.com/office/drawing/2014/main" id="{C027940A-2F2A-9091-5B51-4A1AF2DEA7A7}"/>
              </a:ext>
            </a:extLst>
          </p:cNvPr>
          <p:cNvSpPr txBox="1">
            <a:spLocks/>
          </p:cNvSpPr>
          <p:nvPr/>
        </p:nvSpPr>
        <p:spPr>
          <a:xfrm>
            <a:off x="2496000" y="5184679"/>
            <a:ext cx="7176008" cy="966622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Can </a:t>
            </a:r>
            <a:r>
              <a:rPr lang="it-IT" sz="2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we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it-IT" sz="2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directly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generate Markov Chains?</a:t>
            </a:r>
          </a:p>
          <a:p>
            <a:pPr algn="ctr"/>
            <a:r>
              <a:rPr lang="it-IT" sz="2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Would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it-IT" sz="2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this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it-IT" sz="2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improve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the performance </a:t>
            </a:r>
            <a:r>
              <a:rPr lang="it-IT" sz="2400" b="1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drastically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?</a:t>
            </a:r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94F876-C804-2BB2-9E69-F0C400D10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7B5538D8-35D9-B4D8-B38E-9F364E707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F03BE5E-B748-74F1-3C6D-E4C8F573EE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1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38A9-F0A5-AAAB-D296-9285AB9DB66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FBFAD-8A6E-0F17-3A4B-EAD620431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81882-AD25-CF16-4935-140CAC93F3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Google Shape;689;p47">
            <a:extLst>
              <a:ext uri="{FF2B5EF4-FFF2-40B4-BE49-F238E27FC236}">
                <a16:creationId xmlns:a16="http://schemas.microsoft.com/office/drawing/2014/main" id="{C4DF1AA8-DEA6-EE44-5A77-474C2E589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6000" y="1815000"/>
            <a:ext cx="44481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690;p47">
            <a:extLst>
              <a:ext uri="{FF2B5EF4-FFF2-40B4-BE49-F238E27FC236}">
                <a16:creationId xmlns:a16="http://schemas.microsoft.com/office/drawing/2014/main" id="{8ABF5EE3-3B68-3F5F-8525-B46C0703AEB3}"/>
              </a:ext>
            </a:extLst>
          </p:cNvPr>
          <p:cNvSpPr txBox="1">
            <a:spLocks/>
          </p:cNvSpPr>
          <p:nvPr/>
        </p:nvSpPr>
        <p:spPr>
          <a:xfrm>
            <a:off x="2347950" y="2709000"/>
            <a:ext cx="6988050" cy="124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2800" b="1" dirty="0"/>
              <a:t>Questions?</a:t>
            </a:r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endParaRPr lang="en-GB" sz="2800" b="1" dirty="0"/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2400" b="1" dirty="0"/>
              <a:t>Adele Veschetti</a:t>
            </a:r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1600" dirty="0" err="1"/>
              <a:t>adele.veschetti@tu-darmstadt.de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069C94-7790-3629-BCB5-278C179EE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8" y="5326290"/>
            <a:ext cx="3323972" cy="3656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2EB2061-8EFD-1521-104F-F09CB381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1457" y="5117491"/>
            <a:ext cx="1857600" cy="774000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E6ECB100-4A39-FB5D-7E98-462D4DC11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00" y="4533137"/>
            <a:ext cx="2596000" cy="1947000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2BF1AC-2A59-E24B-8065-1B2BD2F17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623AC162-91C1-3F61-CE30-E823BA746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C7E54-43F0-22B6-09B7-8DFFFF69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480000" y="5396096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Conclusions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1080000" y="2297396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	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Motivation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2160000" y="2921068"/>
            <a:ext cx="6120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	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Choreographic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Calculus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3240000" y="35398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PRISM Language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4320000" y="41585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Projection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5400000" y="4777339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Implementations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CBC70E-CA77-FA21-AF99-68D64F83C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110FE2CF-95CF-D1F0-5C0A-9A49AAB0A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1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C66836A1-FCD1-4186-7ED6-D1D48584E7AB}"/>
              </a:ext>
            </a:extLst>
          </p:cNvPr>
          <p:cNvSpPr txBox="1">
            <a:spLocks/>
          </p:cNvSpPr>
          <p:nvPr/>
        </p:nvSpPr>
        <p:spPr>
          <a:xfrm>
            <a:off x="369760" y="1972367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dirty="0"/>
              <a:t>PRISM has a declarative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Very easy to add commands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Very </a:t>
            </a:r>
            <a:r>
              <a:rPr lang="en-GB" b="1" dirty="0"/>
              <a:t>hard</a:t>
            </a:r>
            <a:r>
              <a:rPr lang="en-GB" dirty="0"/>
              <a:t> to predict what their effect is on the system as a whole</a:t>
            </a:r>
          </a:p>
          <a:p>
            <a:pPr>
              <a:buClr>
                <a:schemeClr val="tx1"/>
              </a:buClr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Prism</a:t>
            </a:r>
            <a:r>
              <a:rPr lang="de-DE" baseline="30000" dirty="0"/>
              <a:t>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B01B2D-1004-2FF9-8383-7DF7DDD8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PRISM language for modelling concurrent systems</a:t>
            </a:r>
          </a:p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Based on a declarative version of CSP (with probabilities/rates)</a:t>
            </a:r>
            <a:endParaRPr lang="en" sz="200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https://</a:t>
            </a:r>
            <a:r>
              <a:rPr lang="en-GB" sz="2000" dirty="0" err="1">
                <a:solidFill>
                  <a:schemeClr val="tx1"/>
                </a:solidFill>
              </a:rPr>
              <a:t>www.prismmodelchecker.org</a:t>
            </a:r>
            <a:r>
              <a:rPr lang="en-GB" sz="2000" dirty="0">
                <a:solidFill>
                  <a:schemeClr val="tx1"/>
                </a:solidFill>
              </a:rPr>
              <a:t>/</a:t>
            </a:r>
          </a:p>
          <a:p>
            <a:pPr>
              <a:buClr>
                <a:schemeClr val="tx1"/>
              </a:buClr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D98AA8-D575-9076-AA2B-C0614FD92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98332B4-0DB4-3273-B342-A2CC083A7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F2F80-2859-D85E-1408-FC7907C5F3A0}"/>
              </a:ext>
            </a:extLst>
          </p:cNvPr>
          <p:cNvSpPr txBox="1"/>
          <p:nvPr/>
        </p:nvSpPr>
        <p:spPr>
          <a:xfrm>
            <a:off x="360000" y="6010702"/>
            <a:ext cx="11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strike="noStrike" dirty="0">
                <a:effectLst/>
              </a:rPr>
              <a:t>[1] Marta Kwiatkowska</a:t>
            </a:r>
            <a:r>
              <a:rPr lang="en-GB" sz="1200" b="0" i="0" dirty="0">
                <a:effectLst/>
              </a:rPr>
              <a:t>, </a:t>
            </a:r>
            <a:r>
              <a:rPr lang="en-GB" sz="1200" b="0" i="0" strike="noStrike" dirty="0">
                <a:effectLst/>
              </a:rPr>
              <a:t>Gethin Norman</a:t>
            </a:r>
            <a:r>
              <a:rPr lang="en-GB" sz="1200" b="0" i="0" dirty="0">
                <a:effectLst/>
              </a:rPr>
              <a:t> and </a:t>
            </a:r>
            <a:r>
              <a:rPr lang="en-GB" sz="1200" b="0" i="0" strike="noStrike" dirty="0">
                <a:effectLst/>
              </a:rPr>
              <a:t>David Parker</a:t>
            </a:r>
            <a:r>
              <a:rPr lang="en-GB" sz="1200" b="0" i="0" dirty="0">
                <a:effectLst/>
              </a:rPr>
              <a:t>. </a:t>
            </a:r>
            <a:r>
              <a:rPr lang="en-GB" sz="1200" b="0" i="0" strike="noStrike" dirty="0">
                <a:effectLst/>
              </a:rPr>
              <a:t>PRISM 4.0: Verification of Probabilistic Real-time Systems</a:t>
            </a:r>
            <a:r>
              <a:rPr lang="en-GB" sz="1200" b="0" i="0" dirty="0">
                <a:effectLst/>
              </a:rPr>
              <a:t>. In </a:t>
            </a:r>
            <a:r>
              <a:rPr lang="en-GB" sz="1200" b="0" i="1" dirty="0">
                <a:effectLst/>
              </a:rPr>
              <a:t>Proc. 23rd International Conference on Computer Aided Verification (CAV’11)</a:t>
            </a:r>
            <a:r>
              <a:rPr lang="en-GB" sz="1200" b="0" i="0" dirty="0">
                <a:effectLst/>
              </a:rPr>
              <a:t>, volume 6806 of LNCS, pages 585-591, Springer, 2011</a:t>
            </a:r>
            <a:endParaRPr lang="en-IT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FB5EE6-F408-2667-7ECE-8A908894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00" y="2793614"/>
            <a:ext cx="4798783" cy="305377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CAF4EF1-BC85-6FC1-288A-F0B398CB1AD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6000" y="2046534"/>
            <a:ext cx="8280000" cy="3715590"/>
          </a:xfrm>
          <a:prstGeom prst="rect">
            <a:avLst/>
          </a:prstGeom>
        </p:spPr>
      </p:pic>
      <p:sp>
        <p:nvSpPr>
          <p:cNvPr id="12" name="Google Shape;360;p30">
            <a:extLst>
              <a:ext uri="{FF2B5EF4-FFF2-40B4-BE49-F238E27FC236}">
                <a16:creationId xmlns:a16="http://schemas.microsoft.com/office/drawing/2014/main" id="{B0589BF2-9695-B48A-1AA1-C366A6F0B64E}"/>
              </a:ext>
            </a:extLst>
          </p:cNvPr>
          <p:cNvSpPr txBox="1">
            <a:spLocks/>
          </p:cNvSpPr>
          <p:nvPr/>
        </p:nvSpPr>
        <p:spPr>
          <a:xfrm>
            <a:off x="4901339" y="2065260"/>
            <a:ext cx="1468975" cy="446340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Conditions</a:t>
            </a:r>
          </a:p>
        </p:txBody>
      </p:sp>
      <p:sp>
        <p:nvSpPr>
          <p:cNvPr id="13" name="Google Shape;360;p30">
            <a:extLst>
              <a:ext uri="{FF2B5EF4-FFF2-40B4-BE49-F238E27FC236}">
                <a16:creationId xmlns:a16="http://schemas.microsoft.com/office/drawing/2014/main" id="{02B42C1B-3386-5CA3-DBF6-10069EE6D52E}"/>
              </a:ext>
            </a:extLst>
          </p:cNvPr>
          <p:cNvSpPr txBox="1">
            <a:spLocks/>
          </p:cNvSpPr>
          <p:nvPr/>
        </p:nvSpPr>
        <p:spPr>
          <a:xfrm>
            <a:off x="1799993" y="3325841"/>
            <a:ext cx="1468975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Labels</a:t>
            </a:r>
          </a:p>
        </p:txBody>
      </p:sp>
      <p:sp>
        <p:nvSpPr>
          <p:cNvPr id="14" name="Google Shape;360;p30">
            <a:extLst>
              <a:ext uri="{FF2B5EF4-FFF2-40B4-BE49-F238E27FC236}">
                <a16:creationId xmlns:a16="http://schemas.microsoft.com/office/drawing/2014/main" id="{2A7199E4-BB3F-8E88-B681-0F455DC4940A}"/>
              </a:ext>
            </a:extLst>
          </p:cNvPr>
          <p:cNvSpPr txBox="1">
            <a:spLocks/>
          </p:cNvSpPr>
          <p:nvPr/>
        </p:nvSpPr>
        <p:spPr>
          <a:xfrm>
            <a:off x="9070478" y="2793614"/>
            <a:ext cx="844116" cy="446340"/>
          </a:xfrm>
          <a:prstGeom prst="rect">
            <a:avLst/>
          </a:prstGeom>
          <a:solidFill>
            <a:srgbClr val="DDC9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Rates</a:t>
            </a:r>
          </a:p>
        </p:txBody>
      </p:sp>
      <p:sp>
        <p:nvSpPr>
          <p:cNvPr id="15" name="Google Shape;360;p30">
            <a:extLst>
              <a:ext uri="{FF2B5EF4-FFF2-40B4-BE49-F238E27FC236}">
                <a16:creationId xmlns:a16="http://schemas.microsoft.com/office/drawing/2014/main" id="{688CEAF9-4942-287A-A6A5-D14586594B78}"/>
              </a:ext>
            </a:extLst>
          </p:cNvPr>
          <p:cNvSpPr txBox="1">
            <a:spLocks/>
          </p:cNvSpPr>
          <p:nvPr/>
        </p:nvSpPr>
        <p:spPr>
          <a:xfrm>
            <a:off x="7381335" y="4124362"/>
            <a:ext cx="1077330" cy="446340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Updates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E398315-BCFB-F988-94F6-B70119B9B8F8}"/>
                  </a:ext>
                </a:extLst>
              </p14:cNvPr>
              <p14:cNvContentPartPr/>
              <p14:nvPr/>
            </p14:nvContentPartPr>
            <p14:xfrm>
              <a:off x="3843214" y="2989430"/>
              <a:ext cx="666360" cy="35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E398315-BCFB-F988-94F6-B70119B9B8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9214" y="2880317"/>
                <a:ext cx="774000" cy="253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F376CE-E067-D167-6705-B3A489EEF2EB}"/>
                  </a:ext>
                </a:extLst>
              </p14:cNvPr>
              <p14:cNvContentPartPr/>
              <p14:nvPr/>
            </p14:nvContentPartPr>
            <p14:xfrm>
              <a:off x="3770494" y="3232430"/>
              <a:ext cx="747720" cy="15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F376CE-E067-D167-6705-B3A489EEF2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6468" y="3124430"/>
                <a:ext cx="855412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44A6F5-BAC9-2F4B-166A-15577F24828D}"/>
                  </a:ext>
                </a:extLst>
              </p14:cNvPr>
              <p14:cNvContentPartPr/>
              <p14:nvPr/>
            </p14:nvContentPartPr>
            <p14:xfrm>
              <a:off x="3831694" y="3385790"/>
              <a:ext cx="391320" cy="20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44A6F5-BAC9-2F4B-166A-15577F24828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7694" y="3277790"/>
                <a:ext cx="498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D3EC7D-8E05-A088-D12A-DB8ED37148AE}"/>
                  </a:ext>
                </a:extLst>
              </p14:cNvPr>
              <p14:cNvContentPartPr/>
              <p14:nvPr/>
            </p14:nvContentPartPr>
            <p14:xfrm>
              <a:off x="3828454" y="3605030"/>
              <a:ext cx="825840" cy="33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D3EC7D-8E05-A088-D12A-DB8ED37148A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74454" y="3497030"/>
                <a:ext cx="933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9A0D207-9752-BF05-B222-CA25690834DF}"/>
                  </a:ext>
                </a:extLst>
              </p14:cNvPr>
              <p14:cNvContentPartPr/>
              <p14:nvPr/>
            </p14:nvContentPartPr>
            <p14:xfrm>
              <a:off x="3833494" y="3778550"/>
              <a:ext cx="732960" cy="18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9A0D207-9752-BF05-B222-CA25690834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79494" y="3670550"/>
                <a:ext cx="8406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A987D66-1517-B2A0-7C18-E94CFE30F7C1}"/>
                  </a:ext>
                </a:extLst>
              </p14:cNvPr>
              <p14:cNvContentPartPr/>
              <p14:nvPr/>
            </p14:nvContentPartPr>
            <p14:xfrm>
              <a:off x="3787054" y="4936670"/>
              <a:ext cx="1444680" cy="14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A987D66-1517-B2A0-7C18-E94CFE30F7C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33054" y="4828670"/>
                <a:ext cx="15523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2C5BED-2A72-6E12-9475-91E998914939}"/>
                  </a:ext>
                </a:extLst>
              </p14:cNvPr>
              <p14:cNvContentPartPr/>
              <p14:nvPr/>
            </p14:nvContentPartPr>
            <p14:xfrm>
              <a:off x="3755014" y="5109110"/>
              <a:ext cx="518760" cy="15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2C5BED-2A72-6E12-9475-91E99891493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01014" y="5001110"/>
                <a:ext cx="6264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B8AA8B7-AA41-57BA-8CB5-12822C6C759E}"/>
                  </a:ext>
                </a:extLst>
              </p14:cNvPr>
              <p14:cNvContentPartPr/>
              <p14:nvPr/>
            </p14:nvContentPartPr>
            <p14:xfrm>
              <a:off x="3776614" y="5311430"/>
              <a:ext cx="1677240" cy="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B8AA8B7-AA41-57BA-8CB5-12822C6C759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2614" y="5203430"/>
                <a:ext cx="17848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100F982-F279-48D3-BAD0-6B99ED810DCE}"/>
                  </a:ext>
                </a:extLst>
              </p14:cNvPr>
              <p14:cNvContentPartPr/>
              <p14:nvPr/>
            </p14:nvContentPartPr>
            <p14:xfrm>
              <a:off x="4667614" y="3035510"/>
              <a:ext cx="1173240" cy="17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100F982-F279-48D3-BAD0-6B99ED810DC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13631" y="2927510"/>
                <a:ext cx="1280847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0FCC9D0-D962-CF50-870A-10087ABEEC83}"/>
                  </a:ext>
                </a:extLst>
              </p14:cNvPr>
              <p14:cNvContentPartPr/>
              <p14:nvPr/>
            </p14:nvContentPartPr>
            <p14:xfrm>
              <a:off x="4666174" y="3206510"/>
              <a:ext cx="122832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0FCC9D0-D962-CF50-870A-10087ABEEC8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12174" y="3098510"/>
                <a:ext cx="1335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015A8F2-591D-3216-5EA9-22DB236A140B}"/>
                  </a:ext>
                </a:extLst>
              </p14:cNvPr>
              <p14:cNvContentPartPr/>
              <p14:nvPr/>
            </p14:nvContentPartPr>
            <p14:xfrm>
              <a:off x="4421374" y="3377870"/>
              <a:ext cx="1135800" cy="3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015A8F2-591D-3216-5EA9-22DB236A140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67357" y="3269870"/>
                <a:ext cx="1243474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40C9DD0-333F-D165-FD44-B68F0F3A335F}"/>
                  </a:ext>
                </a:extLst>
              </p14:cNvPr>
              <p14:cNvContentPartPr/>
              <p14:nvPr/>
            </p14:nvContentPartPr>
            <p14:xfrm>
              <a:off x="4780654" y="3547790"/>
              <a:ext cx="1190520" cy="14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40C9DD0-333F-D165-FD44-B68F0F3A335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26654" y="3439790"/>
                <a:ext cx="12981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36E5FE-F050-7947-E503-A57E6F54C065}"/>
                  </a:ext>
                </a:extLst>
              </p14:cNvPr>
              <p14:cNvContentPartPr/>
              <p14:nvPr/>
            </p14:nvContentPartPr>
            <p14:xfrm>
              <a:off x="4835374" y="3792230"/>
              <a:ext cx="1121040" cy="4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36E5FE-F050-7947-E503-A57E6F54C06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81391" y="3684230"/>
                <a:ext cx="1228645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2C253E-0988-FD6B-AD7E-15FB1307F1F3}"/>
                  </a:ext>
                </a:extLst>
              </p14:cNvPr>
              <p14:cNvContentPartPr/>
              <p14:nvPr/>
            </p14:nvContentPartPr>
            <p14:xfrm>
              <a:off x="5370334" y="4930190"/>
              <a:ext cx="1572840" cy="20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2C253E-0988-FD6B-AD7E-15FB1307F1F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16334" y="4824052"/>
                <a:ext cx="1680480" cy="232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1827072-6DEF-61F8-9562-C717459EC0A8}"/>
                  </a:ext>
                </a:extLst>
              </p14:cNvPr>
              <p14:cNvContentPartPr/>
              <p14:nvPr/>
            </p14:nvContentPartPr>
            <p14:xfrm>
              <a:off x="4424614" y="5091470"/>
              <a:ext cx="1593360" cy="2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1827072-6DEF-61F8-9562-C717459EC0A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70614" y="4985301"/>
                <a:ext cx="1701000" cy="23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A36A16C-F317-D47D-583E-767BEADB150A}"/>
                  </a:ext>
                </a:extLst>
              </p14:cNvPr>
              <p14:cNvContentPartPr/>
              <p14:nvPr/>
            </p14:nvContentPartPr>
            <p14:xfrm>
              <a:off x="5683174" y="5287670"/>
              <a:ext cx="1506240" cy="20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A36A16C-F317-D47D-583E-767BEADB150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29174" y="5179670"/>
                <a:ext cx="1613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9717AD4-BF6C-5108-781F-E731AC6C68D0}"/>
                  </a:ext>
                </a:extLst>
              </p14:cNvPr>
              <p14:cNvContentPartPr/>
              <p14:nvPr/>
            </p14:nvContentPartPr>
            <p14:xfrm>
              <a:off x="6263494" y="3020750"/>
              <a:ext cx="52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9717AD4-BF6C-5108-781F-E731AC6C68D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09494" y="2918750"/>
                <a:ext cx="632160" cy="20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E34ED9C-820C-9484-4405-886D8CFBF98F}"/>
                  </a:ext>
                </a:extLst>
              </p14:cNvPr>
              <p14:cNvContentPartPr/>
              <p14:nvPr/>
            </p14:nvContentPartPr>
            <p14:xfrm>
              <a:off x="6204814" y="3151070"/>
              <a:ext cx="643320" cy="43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E34ED9C-820C-9484-4405-886D8CFBF98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50814" y="3043070"/>
                <a:ext cx="7509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C903D15-7CD1-A246-6591-39EDCDE421D8}"/>
                  </a:ext>
                </a:extLst>
              </p14:cNvPr>
              <p14:cNvContentPartPr/>
              <p14:nvPr/>
            </p14:nvContentPartPr>
            <p14:xfrm>
              <a:off x="6050014" y="3405950"/>
              <a:ext cx="159480" cy="3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C903D15-7CD1-A246-6591-39EDCDE421D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96136" y="3297950"/>
                <a:ext cx="266878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78C6CF1-FA69-EE22-8122-C8682CD2FA58}"/>
                  </a:ext>
                </a:extLst>
              </p14:cNvPr>
              <p14:cNvContentPartPr/>
              <p14:nvPr/>
            </p14:nvContentPartPr>
            <p14:xfrm>
              <a:off x="6422974" y="3596750"/>
              <a:ext cx="333360" cy="6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78C6CF1-FA69-EE22-8122-C8682CD2FA5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68974" y="3488750"/>
                <a:ext cx="441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559EB7-B60B-19C3-17AC-777F59973244}"/>
                  </a:ext>
                </a:extLst>
              </p14:cNvPr>
              <p14:cNvContentPartPr/>
              <p14:nvPr/>
            </p14:nvContentPartPr>
            <p14:xfrm>
              <a:off x="6420454" y="3805190"/>
              <a:ext cx="318960" cy="6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559EB7-B60B-19C3-17AC-777F5997324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66454" y="3697190"/>
                <a:ext cx="426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B13260C-8702-45D2-226E-5B4F9C506543}"/>
                  </a:ext>
                </a:extLst>
              </p14:cNvPr>
              <p14:cNvContentPartPr/>
              <p14:nvPr/>
            </p14:nvContentPartPr>
            <p14:xfrm>
              <a:off x="7357534" y="4974110"/>
              <a:ext cx="5544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B13260C-8702-45D2-226E-5B4F9C50654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03534" y="4866110"/>
                <a:ext cx="163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5004ED4-701D-AA0E-8B94-3DC7F208745A}"/>
                  </a:ext>
                </a:extLst>
              </p14:cNvPr>
              <p14:cNvContentPartPr/>
              <p14:nvPr/>
            </p14:nvContentPartPr>
            <p14:xfrm>
              <a:off x="6412894" y="5110550"/>
              <a:ext cx="142200" cy="27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5004ED4-701D-AA0E-8B94-3DC7F208745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59030" y="5002550"/>
                <a:ext cx="249568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CD9F78A-6F18-5CF5-038F-CE95A22A7BF7}"/>
                  </a:ext>
                </a:extLst>
              </p14:cNvPr>
              <p14:cNvContentPartPr/>
              <p14:nvPr/>
            </p14:nvContentPartPr>
            <p14:xfrm>
              <a:off x="7565614" y="5299190"/>
              <a:ext cx="145080" cy="3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CD9F78A-6F18-5CF5-038F-CE95A22A7BF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11748" y="5191190"/>
                <a:ext cx="252454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E234F67-1B25-DDF6-FCA2-C482AEB6957B}"/>
                  </a:ext>
                </a:extLst>
              </p14:cNvPr>
              <p14:cNvContentPartPr/>
              <p14:nvPr/>
            </p14:nvContentPartPr>
            <p14:xfrm>
              <a:off x="7006534" y="2985110"/>
              <a:ext cx="1266120" cy="35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E234F67-1B25-DDF6-FCA2-C482AEB6957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52519" y="2877110"/>
                <a:ext cx="1373791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3DC3137-49C1-058A-7378-5486AD3B6B94}"/>
                  </a:ext>
                </a:extLst>
              </p14:cNvPr>
              <p14:cNvContentPartPr/>
              <p14:nvPr/>
            </p14:nvContentPartPr>
            <p14:xfrm>
              <a:off x="7009414" y="3192470"/>
              <a:ext cx="1277640" cy="23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3DC3137-49C1-058A-7378-5486AD3B6B9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955414" y="3084470"/>
                <a:ext cx="13852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F0CA7F7-F7AF-8209-553B-701A1E379624}"/>
                  </a:ext>
                </a:extLst>
              </p14:cNvPr>
              <p14:cNvContentPartPr/>
              <p14:nvPr/>
            </p14:nvContentPartPr>
            <p14:xfrm>
              <a:off x="6534574" y="3377510"/>
              <a:ext cx="1216800" cy="15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F0CA7F7-F7AF-8209-553B-701A1E37962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80574" y="3269510"/>
                <a:ext cx="1324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B63ACD-B236-3DA7-0582-554979CB253A}"/>
                  </a:ext>
                </a:extLst>
              </p14:cNvPr>
              <p14:cNvContentPartPr/>
              <p14:nvPr/>
            </p14:nvContentPartPr>
            <p14:xfrm>
              <a:off x="7022734" y="3568670"/>
              <a:ext cx="1228320" cy="15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B63ACD-B236-3DA7-0582-554979CB253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968734" y="3460670"/>
                <a:ext cx="13359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40AA57-B60D-E68C-3D67-27CF8D127190}"/>
                  </a:ext>
                </a:extLst>
              </p14:cNvPr>
              <p14:cNvContentPartPr/>
              <p14:nvPr/>
            </p14:nvContentPartPr>
            <p14:xfrm>
              <a:off x="6976294" y="3771710"/>
              <a:ext cx="1289160" cy="29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40AA57-B60D-E68C-3D67-27CF8D12719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922294" y="3662393"/>
                <a:ext cx="1396800" cy="248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F69C554-0487-520B-0AE8-D5CB516ADC0A}"/>
                  </a:ext>
                </a:extLst>
              </p14:cNvPr>
              <p14:cNvContentPartPr/>
              <p14:nvPr/>
            </p14:nvContentPartPr>
            <p14:xfrm>
              <a:off x="7699894" y="4921190"/>
              <a:ext cx="1653480" cy="33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F69C554-0487-520B-0AE8-D5CB516ADC0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45894" y="4813190"/>
                <a:ext cx="1761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7897F39-4446-B3AD-77AB-12553961300D}"/>
                  </a:ext>
                </a:extLst>
              </p14:cNvPr>
              <p14:cNvContentPartPr/>
              <p14:nvPr/>
            </p14:nvContentPartPr>
            <p14:xfrm>
              <a:off x="6765334" y="5134310"/>
              <a:ext cx="1671480" cy="23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7897F39-4446-B3AD-77AB-12553961300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711334" y="5026310"/>
                <a:ext cx="17791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6B63F7C-AAC3-87FE-1B92-17B43891FFED}"/>
                  </a:ext>
                </a:extLst>
              </p14:cNvPr>
              <p14:cNvContentPartPr/>
              <p14:nvPr/>
            </p14:nvContentPartPr>
            <p14:xfrm>
              <a:off x="7907254" y="5275790"/>
              <a:ext cx="1706040" cy="52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6B63F7C-AAC3-87FE-1B92-17B43891FFE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53254" y="5167790"/>
                <a:ext cx="1813680" cy="26820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Google Shape;387;p32">
            <a:extLst>
              <a:ext uri="{FF2B5EF4-FFF2-40B4-BE49-F238E27FC236}">
                <a16:creationId xmlns:a16="http://schemas.microsoft.com/office/drawing/2014/main" id="{3FDE348B-B498-5BE8-8A5D-EB2B1DEA1C9F}"/>
              </a:ext>
            </a:extLst>
          </p:cNvPr>
          <p:cNvSpPr txBox="1">
            <a:spLocks/>
          </p:cNvSpPr>
          <p:nvPr/>
        </p:nvSpPr>
        <p:spPr>
          <a:xfrm>
            <a:off x="2810130" y="3622109"/>
            <a:ext cx="5651392" cy="1095625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139700" indent="0" algn="ctr">
              <a:buNone/>
            </a:pPr>
            <a:r>
              <a:rPr lang="en-GB" sz="1900" dirty="0">
                <a:solidFill>
                  <a:schemeClr val="tx1"/>
                </a:solidFill>
                <a:effectLst/>
                <a:latin typeface="+mj-lt"/>
              </a:rPr>
              <a:t>High risk of modelling something else than what was intended</a:t>
            </a:r>
          </a:p>
        </p:txBody>
      </p:sp>
      <p:pic>
        <p:nvPicPr>
          <p:cNvPr id="55" name="Graphic 54" descr="Exclamation mark with solid fill">
            <a:extLst>
              <a:ext uri="{FF2B5EF4-FFF2-40B4-BE49-F238E27FC236}">
                <a16:creationId xmlns:a16="http://schemas.microsoft.com/office/drawing/2014/main" id="{1A971F78-E26D-5743-4215-C02DC7E333C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7758120" y="3591423"/>
            <a:ext cx="1218247" cy="121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3" grpId="0" uiExpand="1" build="p"/>
      <p:bldP spid="3" grpId="1" uiExpand="1" build="p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1BE2-CA95-D8F8-6CCE-E792B420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choreographies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7714-6204-DE2F-4634-082CF876D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287542"/>
            <a:ext cx="11519987" cy="33014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T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communication-based systems focusing on global flow of messages</a:t>
            </a:r>
          </a:p>
          <a:p>
            <a:pPr>
              <a:lnSpc>
                <a:spcPct val="150000"/>
              </a:lnSpc>
            </a:pPr>
            <a:r>
              <a:rPr lang="en-IT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viewpoint of an entire system</a:t>
            </a:r>
            <a:endParaRPr lang="en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-4572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Entities have a common goal</a:t>
            </a:r>
          </a:p>
          <a:p>
            <a:pPr marL="914400" lvl="2" indent="-4572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No single point of control</a:t>
            </a:r>
          </a:p>
          <a:p>
            <a:pPr marL="914400" lvl="2" indent="-4572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Only focus on communications</a:t>
            </a:r>
          </a:p>
          <a:p>
            <a:pPr>
              <a:lnSpc>
                <a:spcPct val="150000"/>
              </a:lnSpc>
            </a:pPr>
            <a:r>
              <a:rPr lang="en-GB" dirty="0"/>
              <a:t>Facilitate the automatic generation of decentralised implementations</a:t>
            </a:r>
          </a:p>
          <a:p>
            <a:pPr>
              <a:lnSpc>
                <a:spcPct val="150000"/>
              </a:lnSpc>
            </a:pPr>
            <a:endParaRPr lang="en-IT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28F5B-E1B5-28FE-972D-65BA1E41C5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620B7-11C3-F49F-7596-3A7BEE0EAC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6190C-CF86-D298-05F6-197A512C26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5C2426-61B5-8E3D-943F-09F05EBA4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FB8288B-9123-C1FE-1C36-4AF06968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CB4DE3-7686-200A-ACDA-EF818461A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00" y="3350860"/>
            <a:ext cx="7772400" cy="10474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6326F4-4713-322F-CF19-1C817223E941}"/>
                  </a:ext>
                </a:extLst>
              </p14:cNvPr>
              <p14:cNvContentPartPr/>
              <p14:nvPr/>
            </p14:nvContentPartPr>
            <p14:xfrm>
              <a:off x="1910318" y="3633480"/>
              <a:ext cx="288000" cy="10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6326F4-4713-322F-CF19-1C817223E9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6250" y="3525480"/>
                <a:ext cx="395775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4C6D79-35D6-48CF-9C91-6E3F5379785B}"/>
                  </a:ext>
                </a:extLst>
              </p14:cNvPr>
              <p14:cNvContentPartPr/>
              <p14:nvPr/>
            </p14:nvContentPartPr>
            <p14:xfrm>
              <a:off x="1942718" y="3876480"/>
              <a:ext cx="199080" cy="5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4C6D79-35D6-48CF-9C91-6E3F537978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8620" y="3768480"/>
                <a:ext cx="306915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198FC98-0205-72FB-87A3-0D953B05ACF2}"/>
                  </a:ext>
                </a:extLst>
              </p14:cNvPr>
              <p14:cNvContentPartPr/>
              <p14:nvPr/>
            </p14:nvContentPartPr>
            <p14:xfrm>
              <a:off x="1936598" y="4147920"/>
              <a:ext cx="251280" cy="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198FC98-0205-72FB-87A3-0D953B05AC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82598" y="4039920"/>
                <a:ext cx="358920" cy="2185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Google Shape;360;p30">
            <a:extLst>
              <a:ext uri="{FF2B5EF4-FFF2-40B4-BE49-F238E27FC236}">
                <a16:creationId xmlns:a16="http://schemas.microsoft.com/office/drawing/2014/main" id="{C3F0E4DC-BAE7-26D4-9E8B-28818EA1939D}"/>
              </a:ext>
            </a:extLst>
          </p:cNvPr>
          <p:cNvSpPr txBox="1">
            <a:spLocks/>
          </p:cNvSpPr>
          <p:nvPr/>
        </p:nvSpPr>
        <p:spPr>
          <a:xfrm>
            <a:off x="655139" y="2815016"/>
            <a:ext cx="1914661" cy="541476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3 Choreographies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9A4944-1793-31F0-F9E9-DEDBE49DC30F}"/>
                  </a:ext>
                </a:extLst>
              </p14:cNvPr>
              <p14:cNvContentPartPr/>
              <p14:nvPr/>
            </p14:nvContentPartPr>
            <p14:xfrm>
              <a:off x="2620598" y="3578760"/>
              <a:ext cx="1599840" cy="50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9A4944-1793-31F0-F9E9-DEDBE49DC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6598" y="3471521"/>
                <a:ext cx="1707480" cy="264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48CC6C-8418-DDBB-02B8-C293A64E9548}"/>
                  </a:ext>
                </a:extLst>
              </p14:cNvPr>
              <p14:cNvContentPartPr/>
              <p14:nvPr/>
            </p14:nvContentPartPr>
            <p14:xfrm>
              <a:off x="2724998" y="3848760"/>
              <a:ext cx="1456200" cy="37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548CC6C-8418-DDBB-02B8-C293A64E95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70985" y="3740760"/>
                <a:ext cx="1563867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8B2A5B5-59D1-1AB5-8BF8-69E86917DE75}"/>
                  </a:ext>
                </a:extLst>
              </p14:cNvPr>
              <p14:cNvContentPartPr/>
              <p14:nvPr/>
            </p14:nvContentPartPr>
            <p14:xfrm>
              <a:off x="2645078" y="4109760"/>
              <a:ext cx="1576440" cy="31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8B2A5B5-59D1-1AB5-8BF8-69E86917DE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91078" y="4001760"/>
                <a:ext cx="1684080" cy="247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Google Shape;360;p30">
            <a:extLst>
              <a:ext uri="{FF2B5EF4-FFF2-40B4-BE49-F238E27FC236}">
                <a16:creationId xmlns:a16="http://schemas.microsoft.com/office/drawing/2014/main" id="{08320D71-7D0A-3EC6-93FD-8EBA31828020}"/>
              </a:ext>
            </a:extLst>
          </p:cNvPr>
          <p:cNvSpPr txBox="1">
            <a:spLocks/>
          </p:cNvSpPr>
          <p:nvPr/>
        </p:nvSpPr>
        <p:spPr>
          <a:xfrm>
            <a:off x="2201157" y="4464209"/>
            <a:ext cx="2503881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Processes Interactions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F6AF1F-19CB-9F10-D6B7-DB095E3CDFF0}"/>
                  </a:ext>
                </a:extLst>
              </p14:cNvPr>
              <p14:cNvContentPartPr/>
              <p14:nvPr/>
            </p14:nvContentPartPr>
            <p14:xfrm>
              <a:off x="6651518" y="3609360"/>
              <a:ext cx="17280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F6AF1F-19CB-9F10-D6B7-DB095E3CDF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97518" y="3501360"/>
                <a:ext cx="280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71C4263-941C-3A94-287D-970B3E0C0DD9}"/>
                  </a:ext>
                </a:extLst>
              </p14:cNvPr>
              <p14:cNvContentPartPr/>
              <p14:nvPr/>
            </p14:nvContentPartPr>
            <p14:xfrm>
              <a:off x="6438398" y="3865320"/>
              <a:ext cx="199080" cy="1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71C4263-941C-3A94-287D-970B3E0C0D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84398" y="3757320"/>
                <a:ext cx="3067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BBAE777-4407-246F-DF80-3B2E77CAB31B}"/>
                  </a:ext>
                </a:extLst>
              </p14:cNvPr>
              <p14:cNvContentPartPr/>
              <p14:nvPr/>
            </p14:nvContentPartPr>
            <p14:xfrm>
              <a:off x="6165158" y="4097880"/>
              <a:ext cx="256320" cy="1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BBAE777-4407-246F-DF80-3B2E77CAB31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11234" y="3989880"/>
                <a:ext cx="363809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458CFA0-DF06-C142-9DB4-FE8E49315386}"/>
                  </a:ext>
                </a:extLst>
              </p14:cNvPr>
              <p14:cNvContentPartPr/>
              <p14:nvPr/>
            </p14:nvContentPartPr>
            <p14:xfrm>
              <a:off x="7971278" y="4139640"/>
              <a:ext cx="238320" cy="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458CFA0-DF06-C142-9DB4-FE8E493153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7278" y="4031640"/>
                <a:ext cx="345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5850FEB-C3D4-527A-1EB2-86E468AA419D}"/>
                  </a:ext>
                </a:extLst>
              </p14:cNvPr>
              <p14:cNvContentPartPr/>
              <p14:nvPr/>
            </p14:nvContentPartPr>
            <p14:xfrm>
              <a:off x="8961638" y="3614040"/>
              <a:ext cx="332280" cy="2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5850FEB-C3D4-527A-1EB2-86E468AA419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07638" y="3506040"/>
                <a:ext cx="439920" cy="2185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360;p30">
            <a:extLst>
              <a:ext uri="{FF2B5EF4-FFF2-40B4-BE49-F238E27FC236}">
                <a16:creationId xmlns:a16="http://schemas.microsoft.com/office/drawing/2014/main" id="{C5C43937-F8E8-D8A2-737B-5D4E56684377}"/>
              </a:ext>
            </a:extLst>
          </p:cNvPr>
          <p:cNvSpPr txBox="1">
            <a:spLocks/>
          </p:cNvSpPr>
          <p:nvPr/>
        </p:nvSpPr>
        <p:spPr>
          <a:xfrm>
            <a:off x="7143259" y="2810342"/>
            <a:ext cx="2503881" cy="446340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Continuations</a:t>
            </a:r>
          </a:p>
        </p:txBody>
      </p:sp>
    </p:spTree>
    <p:extLst>
      <p:ext uri="{BB962C8B-B14F-4D97-AF65-F5344CB8AC3E}">
        <p14:creationId xmlns:p14="http://schemas.microsoft.com/office/powerpoint/2010/main" val="2234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  <p:bldP spid="21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EDBF-25EB-4BBD-6E7C-1678E312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CHOREOGRAPHIC CALCULUS - syntax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F1739-13C7-92F2-4138-7B381C161A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CE73F-EE0C-3D28-9CDD-52A2CA827B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091B2-18C9-A9B5-D0AA-1FC8953B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183009"/>
            <a:ext cx="10710709" cy="10109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605B2-E65C-84B2-41FD-F34E226A4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3429000"/>
            <a:ext cx="11519987" cy="3051000"/>
          </a:xfrm>
        </p:spPr>
        <p:txBody>
          <a:bodyPr>
            <a:normAutofit lnSpcReduction="10000"/>
          </a:bodyPr>
          <a:lstStyle/>
          <a:p>
            <a:r>
              <a:rPr lang="en-IT" dirty="0"/>
              <a:t>Interaction </a:t>
            </a:r>
            <a:r>
              <a:rPr lang="en-GB" dirty="0">
                <a:effectLst/>
              </a:rPr>
              <a:t>initiated by module </a:t>
            </a:r>
            <a:r>
              <a:rPr lang="en-GB" b="1" i="1" dirty="0">
                <a:effectLst/>
              </a:rPr>
              <a:t>p</a:t>
            </a:r>
            <a:r>
              <a:rPr lang="en-GB" dirty="0">
                <a:effectLst/>
              </a:rPr>
              <a:t> with modules </a:t>
            </a:r>
            <a:r>
              <a:rPr lang="en-GB" b="1" i="1" dirty="0">
                <a:effectLst/>
              </a:rPr>
              <a:t>p</a:t>
            </a:r>
            <a:r>
              <a:rPr lang="en-GB" b="1" i="1" baseline="-25000" dirty="0"/>
              <a:t>i</a:t>
            </a:r>
            <a:r>
              <a:rPr lang="en-GB" dirty="0">
                <a:effectLst/>
              </a:rPr>
              <a:t> </a:t>
            </a:r>
          </a:p>
          <a:p>
            <a:pPr lvl="1"/>
            <a:r>
              <a:rPr lang="el-GR" sz="2000" i="1" dirty="0">
                <a:effectLst/>
              </a:rPr>
              <a:t>λ</a:t>
            </a:r>
            <a:r>
              <a:rPr lang="en-GB" sz="2000" i="1" baseline="-25000" dirty="0">
                <a:effectLst/>
              </a:rPr>
              <a:t>j</a:t>
            </a:r>
            <a:r>
              <a:rPr lang="en-GB" sz="2000" i="1" dirty="0">
                <a:effectLst/>
              </a:rPr>
              <a:t> </a:t>
            </a:r>
            <a:r>
              <a:rPr lang="en-GB" sz="2000" dirty="0">
                <a:effectLst/>
              </a:rPr>
              <a:t>denotes either a probability or a rate </a:t>
            </a:r>
            <a:endParaRPr lang="en-GB" sz="2000" dirty="0"/>
          </a:p>
          <a:p>
            <a:pPr lvl="1"/>
            <a:r>
              <a:rPr lang="en-GB" sz="2000" dirty="0">
                <a:effectLst/>
              </a:rPr>
              <a:t>Once a branch </a:t>
            </a:r>
            <a:r>
              <a:rPr lang="en-GB" sz="2000" i="1" dirty="0">
                <a:effectLst/>
              </a:rPr>
              <a:t>j</a:t>
            </a:r>
            <a:r>
              <a:rPr lang="en-GB" sz="2000" dirty="0">
                <a:effectLst/>
              </a:rPr>
              <a:t> is taken, the choreography will execute some assignments </a:t>
            </a:r>
            <a:r>
              <a:rPr lang="en-GB" sz="2000" i="1" dirty="0" err="1">
                <a:effectLst/>
              </a:rPr>
              <a:t>u</a:t>
            </a:r>
            <a:r>
              <a:rPr lang="en-GB" sz="2000" i="1" baseline="-25000" dirty="0" err="1">
                <a:effectLst/>
              </a:rPr>
              <a:t>j</a:t>
            </a:r>
            <a:r>
              <a:rPr lang="en-GB" sz="2000" dirty="0">
                <a:effectLst/>
              </a:rPr>
              <a:t> </a:t>
            </a:r>
          </a:p>
          <a:p>
            <a:r>
              <a:rPr lang="en-GB" dirty="0"/>
              <a:t>If-Then-Else: </a:t>
            </a:r>
            <a:r>
              <a:rPr lang="en-GB" dirty="0">
                <a:effectLst/>
              </a:rPr>
              <a:t>module </a:t>
            </a:r>
            <a:r>
              <a:rPr lang="en-GB" b="1" i="1" dirty="0">
                <a:effectLst/>
              </a:rPr>
              <a:t>p</a:t>
            </a:r>
            <a:r>
              <a:rPr lang="en-GB" dirty="0">
                <a:effectLst/>
              </a:rPr>
              <a:t> evaluates the guard </a:t>
            </a:r>
            <a:r>
              <a:rPr lang="en-GB" i="1" dirty="0">
                <a:effectLst/>
              </a:rPr>
              <a:t>E</a:t>
            </a:r>
            <a:r>
              <a:rPr lang="en-GB" dirty="0">
                <a:effectLst/>
              </a:rPr>
              <a:t> and then branches accordingly</a:t>
            </a:r>
          </a:p>
          <a:p>
            <a:r>
              <a:rPr lang="en-GB" dirty="0"/>
              <a:t>(Possibly recursive) </a:t>
            </a:r>
            <a:r>
              <a:rPr lang="en-GB" dirty="0">
                <a:effectLst/>
              </a:rPr>
              <a:t>procedure call</a:t>
            </a:r>
          </a:p>
          <a:p>
            <a:r>
              <a:rPr lang="en-GB" dirty="0"/>
              <a:t>End of the computation</a:t>
            </a:r>
          </a:p>
          <a:p>
            <a:r>
              <a:rPr lang="en-GB" dirty="0"/>
              <a:t>A</a:t>
            </a:r>
            <a:r>
              <a:rPr lang="en-GB" dirty="0">
                <a:effectLst/>
              </a:rPr>
              <a:t>ssignment: the value obtained by evaluating expression </a:t>
            </a:r>
            <a:r>
              <a:rPr lang="en-GB" i="1" dirty="0">
                <a:effectLst/>
              </a:rPr>
              <a:t>E</a:t>
            </a:r>
            <a:r>
              <a:rPr lang="en-GB" dirty="0">
                <a:effectLst/>
              </a:rPr>
              <a:t> is assigned to variable </a:t>
            </a:r>
            <a:r>
              <a:rPr lang="en-GB" i="1" dirty="0">
                <a:effectLst/>
              </a:rPr>
              <a:t>x</a:t>
            </a:r>
            <a:endParaRPr lang="en-GB" i="1" dirty="0"/>
          </a:p>
          <a:p>
            <a:r>
              <a:rPr lang="en-GB" dirty="0">
                <a:effectLst/>
              </a:rPr>
              <a:t>Update: assignments can be concatenated with the operator &amp; </a:t>
            </a:r>
            <a:endParaRPr lang="en-GB" dirty="0"/>
          </a:p>
          <a:p>
            <a:endParaRPr lang="en-GB" sz="1600" dirty="0"/>
          </a:p>
          <a:p>
            <a:endParaRPr lang="en-GB" sz="1800" dirty="0">
              <a:effectLst/>
              <a:latin typeface="CMMI7"/>
            </a:endParaRPr>
          </a:p>
          <a:p>
            <a:pPr marL="457200" lvl="1" indent="0">
              <a:buNone/>
            </a:pPr>
            <a:endParaRPr lang="en-GB" sz="1600" dirty="0">
              <a:effectLst/>
              <a:latin typeface="SFRM1000"/>
            </a:endParaRPr>
          </a:p>
          <a:p>
            <a:endParaRPr lang="en-GB" dirty="0"/>
          </a:p>
          <a:p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C56EB0-E924-0627-B048-72BB2ED085E1}"/>
                  </a:ext>
                </a:extLst>
              </p14:cNvPr>
              <p14:cNvContentPartPr/>
              <p14:nvPr/>
            </p14:nvContentPartPr>
            <p14:xfrm>
              <a:off x="1567958" y="2530800"/>
              <a:ext cx="4274640" cy="1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C56EB0-E924-0627-B048-72BB2ED085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958" y="2350800"/>
                <a:ext cx="44542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B4C90F-4BF4-4F46-49BD-F17E291B1739}"/>
                  </a:ext>
                </a:extLst>
              </p14:cNvPr>
              <p14:cNvContentPartPr/>
              <p14:nvPr/>
            </p14:nvContentPartPr>
            <p14:xfrm>
              <a:off x="570398" y="3528360"/>
              <a:ext cx="1286280" cy="3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B4C90F-4BF4-4F46-49BD-F17E291B17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398" y="3421485"/>
                <a:ext cx="1393920" cy="247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7028A80-F237-08B4-7A0C-B4182483DFB8}"/>
                  </a:ext>
                </a:extLst>
              </p14:cNvPr>
              <p14:cNvContentPartPr/>
              <p14:nvPr/>
            </p14:nvContentPartPr>
            <p14:xfrm>
              <a:off x="585518" y="4662000"/>
              <a:ext cx="145080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7028A80-F237-08B4-7A0C-B4182483DF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518" y="4554000"/>
                <a:ext cx="15584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F76488-88C1-8D3C-8F9A-0BF1CAB143CA}"/>
                  </a:ext>
                </a:extLst>
              </p14:cNvPr>
              <p14:cNvContentPartPr/>
              <p14:nvPr/>
            </p14:nvContentPartPr>
            <p14:xfrm>
              <a:off x="3035678" y="5078520"/>
              <a:ext cx="1586880" cy="2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F76488-88C1-8D3C-8F9A-0BF1CAB143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81678" y="4970520"/>
                <a:ext cx="16945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E58462C-13D0-F4F0-3A8C-309CB0C697FC}"/>
                  </a:ext>
                </a:extLst>
              </p14:cNvPr>
              <p14:cNvContentPartPr/>
              <p14:nvPr/>
            </p14:nvContentPartPr>
            <p14:xfrm>
              <a:off x="603878" y="5440320"/>
              <a:ext cx="452520" cy="18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E58462C-13D0-F4F0-3A8C-309CB0C697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9878" y="5332320"/>
                <a:ext cx="5601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8F44C1-0D19-A98A-4350-86A856E0EEF8}"/>
                  </a:ext>
                </a:extLst>
              </p14:cNvPr>
              <p14:cNvContentPartPr/>
              <p14:nvPr/>
            </p14:nvContentPartPr>
            <p14:xfrm>
              <a:off x="673718" y="5870520"/>
              <a:ext cx="1286280" cy="2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8F44C1-0D19-A98A-4350-86A856E0EE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9718" y="5761170"/>
                <a:ext cx="1393920" cy="24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B0FB46-5081-EFFD-874D-F547A37F1AE4}"/>
                  </a:ext>
                </a:extLst>
              </p14:cNvPr>
              <p14:cNvContentPartPr/>
              <p14:nvPr/>
            </p14:nvContentPartPr>
            <p14:xfrm>
              <a:off x="604238" y="6233760"/>
              <a:ext cx="826200" cy="19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B0FB46-5081-EFFD-874D-F547A37F1A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0238" y="6125760"/>
                <a:ext cx="9338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9F8C2B1-D35D-DBA3-8903-E2BCD8D8DB83}"/>
                  </a:ext>
                </a:extLst>
              </p14:cNvPr>
              <p14:cNvContentPartPr/>
              <p14:nvPr/>
            </p14:nvContentPartPr>
            <p14:xfrm>
              <a:off x="6344438" y="2435760"/>
              <a:ext cx="3162600" cy="102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9F8C2B1-D35D-DBA3-8903-E2BCD8D8DB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54438" y="2255760"/>
                <a:ext cx="334224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D7A9CD-6412-1F56-E017-8E19A7EA31C3}"/>
                  </a:ext>
                </a:extLst>
              </p14:cNvPr>
              <p14:cNvContentPartPr/>
              <p14:nvPr/>
            </p14:nvContentPartPr>
            <p14:xfrm>
              <a:off x="9933998" y="2467440"/>
              <a:ext cx="238320" cy="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D7A9CD-6412-1F56-E017-8E19A7EA31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3998" y="2275440"/>
                <a:ext cx="417960" cy="389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71B6962-70D3-45EB-0181-98C23F244608}"/>
                  </a:ext>
                </a:extLst>
              </p14:cNvPr>
              <p14:cNvContentPartPr/>
              <p14:nvPr/>
            </p14:nvContentPartPr>
            <p14:xfrm>
              <a:off x="10652558" y="2493360"/>
              <a:ext cx="248760" cy="2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71B6962-70D3-45EB-0181-98C23F24460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2558" y="2313360"/>
                <a:ext cx="4284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DD1F6F0-1935-E229-DABF-1BAE674E65FD}"/>
                  </a:ext>
                </a:extLst>
              </p14:cNvPr>
              <p14:cNvContentPartPr/>
              <p14:nvPr/>
            </p14:nvContentPartPr>
            <p14:xfrm>
              <a:off x="1572638" y="2958840"/>
              <a:ext cx="1610280" cy="18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DD1F6F0-1935-E229-DABF-1BAE674E65F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82638" y="2778840"/>
                <a:ext cx="17899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3AEE005-2B1A-871B-4A76-06A29398CD86}"/>
                  </a:ext>
                </a:extLst>
              </p14:cNvPr>
              <p14:cNvContentPartPr/>
              <p14:nvPr/>
            </p14:nvContentPartPr>
            <p14:xfrm>
              <a:off x="4008758" y="2904480"/>
              <a:ext cx="1108080" cy="21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3AEE005-2B1A-871B-4A76-06A29398CD8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18729" y="2724480"/>
                <a:ext cx="1287778" cy="38124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37EBB9-E41E-8AA9-A28B-311572790AC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7A4B3752-6B3E-1700-7D58-805980DD7C8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DFF620D1-5729-3985-818E-2F6EAB830A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80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1EBB-C9AB-5CD1-8210-28AEF6D6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CHOREOGRAPHIC CALCULUS -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9DF94-C453-6086-364A-6FC82B68F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4854526"/>
            <a:ext cx="11519987" cy="12523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200" dirty="0">
                <a:effectLst/>
              </a:rPr>
              <a:t>The transition relation is a Discrete Time Markov Chain (DTMC) or a Continuous Time Markov Chain (CTMC) depending on whether we use probabilities or rates in the branching construct</a:t>
            </a:r>
            <a:endParaRPr lang="en-GB" sz="2200" dirty="0"/>
          </a:p>
          <a:p>
            <a:endParaRPr lang="en-IT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60686-1A37-EC11-9A86-FA9C75CA20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20D4-304E-F4FF-D29D-07F84B8E47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3F487-3985-7FAB-F897-B76E09B9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429506"/>
            <a:ext cx="10139524" cy="1973724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93BA8A-67E4-A353-7EA3-C3395271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2B923B73-C3C9-73D7-EFC5-384814B32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0FBEAB8-27B1-6EA5-6B9C-B2A3D45C04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67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FAC7-DD55-D6B2-D9BD-AAFEFC24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CHOREOGRAPHIC CALCULUS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4961-D65D-5DFE-91A7-90CFD5A0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4351484"/>
            <a:ext cx="3575778" cy="72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T" sz="2200" dirty="0"/>
              <a:t>Semantics of </a:t>
            </a:r>
            <a:r>
              <a:rPr lang="en-IT" sz="2200" i="1" dirty="0"/>
              <a:t>C</a:t>
            </a:r>
            <a:r>
              <a:rPr lang="en-IT" sz="2200" dirty="0"/>
              <a:t> from the state </a:t>
            </a:r>
            <a:r>
              <a:rPr lang="en-IT" sz="2200" i="1" dirty="0">
                <a:solidFill>
                  <a:schemeClr val="tx1"/>
                </a:solidFill>
              </a:rPr>
              <a:t>S(x) = S(y) = 0</a:t>
            </a:r>
            <a:endParaRPr lang="en-IT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8859-8D38-8FE5-EC03-F3AB2CB62C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EDAB-899C-BFF2-8C9A-64FB78E613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957E1E-0F4F-3F41-7F1D-AD1AFBD9A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26285" b="79339"/>
          <a:stretch/>
        </p:blipFill>
        <p:spPr>
          <a:xfrm>
            <a:off x="2647192" y="2344500"/>
            <a:ext cx="6945602" cy="1080000"/>
          </a:xfrm>
          <a:prstGeom prst="rect">
            <a:avLst/>
          </a:prstGeom>
        </p:spPr>
      </p:pic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0A1C1E58-A383-B908-9B68-B5310C933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00" y="3564935"/>
            <a:ext cx="5400000" cy="2556383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0409919-84DF-2087-3B34-16EE3A902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BDB6C0-1518-05F4-69A1-A6D79309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C158F04-6A2F-A402-8481-C97FAC1C53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3A7E29FD-C5AB-A4FB-234B-9B86B229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2622626"/>
            <a:ext cx="6214753" cy="2929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FBCD7-445C-352D-2F15-165CB5BF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</a:t>
            </a:r>
            <a:r>
              <a:rPr lang="en-GB" dirty="0"/>
              <a:t>r</a:t>
            </a:r>
            <a:r>
              <a:rPr lang="en-IT" dirty="0"/>
              <a:t>ism - syntax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28757-D656-3019-49E1-C3857085C5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37E60-E9A5-A8E4-79A6-E1551B5213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Google Shape;360;p30">
            <a:extLst>
              <a:ext uri="{FF2B5EF4-FFF2-40B4-BE49-F238E27FC236}">
                <a16:creationId xmlns:a16="http://schemas.microsoft.com/office/drawing/2014/main" id="{62C79160-48CA-26BC-4130-31B5B76FFDE6}"/>
              </a:ext>
            </a:extLst>
          </p:cNvPr>
          <p:cNvSpPr txBox="1">
            <a:spLocks/>
          </p:cNvSpPr>
          <p:nvPr/>
        </p:nvSpPr>
        <p:spPr>
          <a:xfrm>
            <a:off x="696000" y="2709000"/>
            <a:ext cx="1914661" cy="541476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Networks</a:t>
            </a:r>
          </a:p>
        </p:txBody>
      </p:sp>
      <p:sp>
        <p:nvSpPr>
          <p:cNvPr id="9" name="Google Shape;360;p30">
            <a:extLst>
              <a:ext uri="{FF2B5EF4-FFF2-40B4-BE49-F238E27FC236}">
                <a16:creationId xmlns:a16="http://schemas.microsoft.com/office/drawing/2014/main" id="{2ACA9D75-1CA0-E92D-2FED-96EEE8822EBE}"/>
              </a:ext>
            </a:extLst>
          </p:cNvPr>
          <p:cNvSpPr txBox="1">
            <a:spLocks/>
          </p:cNvSpPr>
          <p:nvPr/>
        </p:nvSpPr>
        <p:spPr>
          <a:xfrm>
            <a:off x="695999" y="5010720"/>
            <a:ext cx="1914661" cy="541476"/>
          </a:xfrm>
          <a:prstGeom prst="rect">
            <a:avLst/>
          </a:prstGeom>
          <a:solidFill>
            <a:srgbClr val="FFD6E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Commands</a:t>
            </a:r>
          </a:p>
        </p:txBody>
      </p:sp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D4A0DAF9-08EB-CB0B-C99E-A7542BF4EA6E}"/>
              </a:ext>
            </a:extLst>
          </p:cNvPr>
          <p:cNvSpPr txBox="1">
            <a:spLocks/>
          </p:cNvSpPr>
          <p:nvPr/>
        </p:nvSpPr>
        <p:spPr>
          <a:xfrm>
            <a:off x="8256000" y="2709000"/>
            <a:ext cx="2160000" cy="541476"/>
          </a:xfrm>
          <a:prstGeom prst="rect">
            <a:avLst/>
          </a:prstGeom>
          <a:solidFill>
            <a:srgbClr val="DDC9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Empty Network</a:t>
            </a:r>
          </a:p>
        </p:txBody>
      </p:sp>
      <p:sp>
        <p:nvSpPr>
          <p:cNvPr id="11" name="Google Shape;360;p30">
            <a:extLst>
              <a:ext uri="{FF2B5EF4-FFF2-40B4-BE49-F238E27FC236}">
                <a16:creationId xmlns:a16="http://schemas.microsoft.com/office/drawing/2014/main" id="{B05BEF91-A1AA-5BBC-66F8-EEC4AD75E0B4}"/>
              </a:ext>
            </a:extLst>
          </p:cNvPr>
          <p:cNvSpPr txBox="1">
            <a:spLocks/>
          </p:cNvSpPr>
          <p:nvPr/>
        </p:nvSpPr>
        <p:spPr>
          <a:xfrm>
            <a:off x="8447229" y="3295145"/>
            <a:ext cx="1914661" cy="541476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Module</a:t>
            </a:r>
          </a:p>
        </p:txBody>
      </p:sp>
      <p:sp>
        <p:nvSpPr>
          <p:cNvPr id="12" name="Google Shape;360;p30">
            <a:extLst>
              <a:ext uri="{FF2B5EF4-FFF2-40B4-BE49-F238E27FC236}">
                <a16:creationId xmlns:a16="http://schemas.microsoft.com/office/drawing/2014/main" id="{B4C1EDE5-37EA-C761-6B74-B33E341EF981}"/>
              </a:ext>
            </a:extLst>
          </p:cNvPr>
          <p:cNvSpPr txBox="1">
            <a:spLocks/>
          </p:cNvSpPr>
          <p:nvPr/>
        </p:nvSpPr>
        <p:spPr>
          <a:xfrm>
            <a:off x="7920000" y="3881290"/>
            <a:ext cx="3087601" cy="541476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Parallel Composition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FF7D7A9-09F2-4B16-2872-34F3B982F2E1}"/>
                  </a:ext>
                </a:extLst>
              </p14:cNvPr>
              <p14:cNvContentPartPr/>
              <p14:nvPr/>
            </p14:nvContentPartPr>
            <p14:xfrm>
              <a:off x="5136658" y="3001932"/>
              <a:ext cx="224640" cy="2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FF7D7A9-09F2-4B16-2872-34F3B982F2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7018" y="2822292"/>
                <a:ext cx="4042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E7B116-0FFA-7705-3E64-C90F99CF2529}"/>
                  </a:ext>
                </a:extLst>
              </p14:cNvPr>
              <p14:cNvContentPartPr/>
              <p14:nvPr/>
            </p14:nvContentPartPr>
            <p14:xfrm>
              <a:off x="3651298" y="5227092"/>
              <a:ext cx="342720" cy="20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E7B116-0FFA-7705-3E64-C90F99CF25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658" y="5047452"/>
                <a:ext cx="5223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75BF53-6690-8453-D29B-AD0194F34416}"/>
                  </a:ext>
                </a:extLst>
              </p14:cNvPr>
              <p14:cNvContentPartPr/>
              <p14:nvPr/>
            </p14:nvContentPartPr>
            <p14:xfrm>
              <a:off x="2991778" y="3019212"/>
              <a:ext cx="909360" cy="24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75BF53-6690-8453-D29B-AD0194F344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2138" y="2839572"/>
                <a:ext cx="10890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C9BB43-A6ED-37C4-A4C5-209D8E94F274}"/>
                  </a:ext>
                </a:extLst>
              </p14:cNvPr>
              <p14:cNvContentPartPr/>
              <p14:nvPr/>
            </p14:nvContentPartPr>
            <p14:xfrm>
              <a:off x="5176978" y="3657852"/>
              <a:ext cx="1559520" cy="15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C9BB43-A6ED-37C4-A4C5-209D8E94F2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7338" y="3477852"/>
                <a:ext cx="17391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F668201-8F51-59EF-789F-3E7CF17B3882}"/>
                  </a:ext>
                </a:extLst>
              </p14:cNvPr>
              <p14:cNvContentPartPr/>
              <p14:nvPr/>
            </p14:nvContentPartPr>
            <p14:xfrm>
              <a:off x="5220898" y="4067892"/>
              <a:ext cx="1611360" cy="91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F668201-8F51-59EF-789F-3E7CF17B38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31258" y="3888252"/>
                <a:ext cx="1791000" cy="45108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868B31-3822-C2F9-784A-3CB7A6698B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7B093285-18A0-898A-3E63-E025A9BF73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736A79CD-7137-92DB-3C58-F567D1CE18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231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3C64-346B-0D6C-E6A6-3D40C97D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IT" dirty="0"/>
              <a:t>rism - semantics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08C1A-E500-9271-A386-1F9F612EB9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FD1D7-DA99-221E-C8C7-51AD42F816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739B7-2CBC-415B-E156-23180E25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746020"/>
            <a:ext cx="7560000" cy="18436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3EDBA1-7AE8-D792-A15F-1B5A2128E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22" y="3441016"/>
            <a:ext cx="11519987" cy="1472991"/>
          </a:xfrm>
        </p:spPr>
        <p:txBody>
          <a:bodyPr>
            <a:noAutofit/>
          </a:bodyPr>
          <a:lstStyle/>
          <a:p>
            <a:r>
              <a:rPr lang="en-IT" dirty="0"/>
              <a:t>(M) </a:t>
            </a:r>
            <a:r>
              <a:rPr lang="en-GB" dirty="0">
                <a:effectLst/>
              </a:rPr>
              <a:t>exposes a command at network level </a:t>
            </a:r>
            <a:endParaRPr lang="en-GB" dirty="0"/>
          </a:p>
          <a:p>
            <a:r>
              <a:rPr lang="en-GB" dirty="0">
                <a:effectLst/>
              </a:rPr>
              <a:t>(P1)</a:t>
            </a:r>
            <a:r>
              <a:rPr lang="en-GB" dirty="0"/>
              <a:t> propagates </a:t>
            </a:r>
            <a:r>
              <a:rPr lang="en-GB" dirty="0">
                <a:effectLst/>
              </a:rPr>
              <a:t>a command through parallel composition if</a:t>
            </a:r>
            <a:r>
              <a:rPr lang="en-GB" i="1" dirty="0">
                <a:effectLst/>
              </a:rPr>
              <a:t> </a:t>
            </a:r>
            <a:r>
              <a:rPr lang="el-GR" i="1" dirty="0">
                <a:effectLst/>
              </a:rPr>
              <a:t>α </a:t>
            </a:r>
            <a:r>
              <a:rPr lang="en-GB" dirty="0">
                <a:effectLst/>
              </a:rPr>
              <a:t>is empty or </a:t>
            </a:r>
            <a:r>
              <a:rPr lang="en-GB" i="1" dirty="0">
                <a:effectLst/>
              </a:rPr>
              <a:t>a</a:t>
            </a:r>
            <a:r>
              <a:rPr lang="en-GB" dirty="0">
                <a:effectLst/>
              </a:rPr>
              <a:t> is not in </a:t>
            </a:r>
            <a:r>
              <a:rPr lang="en-GB" i="1" dirty="0">
                <a:effectLst/>
              </a:rPr>
              <a:t>A</a:t>
            </a:r>
            <a:r>
              <a:rPr lang="en-GB" dirty="0">
                <a:effectLst/>
              </a:rPr>
              <a:t> </a:t>
            </a:r>
          </a:p>
          <a:p>
            <a:r>
              <a:rPr lang="en-GB" dirty="0"/>
              <a:t>(P2) </a:t>
            </a:r>
            <a:r>
              <a:rPr lang="en-GB" dirty="0">
                <a:effectLst/>
              </a:rPr>
              <a:t>the product of the probabilities/rates must be taken by extending the two different branches to every possible combination </a:t>
            </a:r>
            <a:endParaRPr lang="en-GB" dirty="0"/>
          </a:p>
          <a:p>
            <a:endParaRPr lang="en-GB" dirty="0"/>
          </a:p>
          <a:p>
            <a:endParaRPr lang="en-GB" dirty="0">
              <a:effectLst/>
            </a:endParaRPr>
          </a:p>
          <a:p>
            <a:endParaRPr lang="en-IT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21F94E-DD42-C04B-981F-6DEE32DAC054}"/>
              </a:ext>
            </a:extLst>
          </p:cNvPr>
          <p:cNvSpPr txBox="1">
            <a:spLocks/>
          </p:cNvSpPr>
          <p:nvPr/>
        </p:nvSpPr>
        <p:spPr>
          <a:xfrm>
            <a:off x="6120215" y="4806189"/>
            <a:ext cx="5583378" cy="14729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CMR10"/>
            </a:endParaRPr>
          </a:p>
          <a:p>
            <a:endParaRPr lang="en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C7694E-190B-3686-5536-F7E7CFBCE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7395" y="4966804"/>
            <a:ext cx="5265640" cy="117563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21C1F8-BE3F-79A1-341E-4E620D46BCDD}"/>
              </a:ext>
            </a:extLst>
          </p:cNvPr>
          <p:cNvSpPr txBox="1">
            <a:spLocks/>
          </p:cNvSpPr>
          <p:nvPr/>
        </p:nvSpPr>
        <p:spPr>
          <a:xfrm>
            <a:off x="5867585" y="4857508"/>
            <a:ext cx="5607593" cy="14729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400" dirty="0"/>
          </a:p>
          <a:p>
            <a:endParaRPr lang="en-GB" sz="1600" dirty="0"/>
          </a:p>
          <a:p>
            <a:endParaRPr lang="en-GB" sz="1800" dirty="0">
              <a:latin typeface="CMR10"/>
            </a:endParaRPr>
          </a:p>
          <a:p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B212F6-F416-F0D9-4975-C362F88098B7}"/>
                  </a:ext>
                </a:extLst>
              </p14:cNvPr>
              <p14:cNvContentPartPr/>
              <p14:nvPr/>
            </p14:nvContentPartPr>
            <p14:xfrm>
              <a:off x="2318503" y="1883674"/>
              <a:ext cx="2376360" cy="863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B212F6-F416-F0D9-4975-C362F88098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0863" y="1847674"/>
                <a:ext cx="2412000" cy="9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61004D8-0A28-DFB4-8F01-A7EE51DC9CCA}"/>
                  </a:ext>
                </a:extLst>
              </p14:cNvPr>
              <p14:cNvContentPartPr/>
              <p14:nvPr/>
            </p14:nvContentPartPr>
            <p14:xfrm>
              <a:off x="4504783" y="1796914"/>
              <a:ext cx="5067360" cy="934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61004D8-0A28-DFB4-8F01-A7EE51DC9C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7143" y="1761274"/>
                <a:ext cx="5103000" cy="10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4D22363-D379-1011-E868-DC152546102D}"/>
                  </a:ext>
                </a:extLst>
              </p14:cNvPr>
              <p14:cNvContentPartPr/>
              <p14:nvPr/>
            </p14:nvContentPartPr>
            <p14:xfrm>
              <a:off x="2322823" y="2620954"/>
              <a:ext cx="7393680" cy="918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4D22363-D379-1011-E868-DC15254610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5183" y="2585314"/>
                <a:ext cx="7429320" cy="990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C35E4A0-E621-95FF-9B34-5FAC3651BD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27683B6F-22D0-8562-6613-C56C399475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96DBB3F-A0E1-2849-2E34-9824E2566A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15BEB-0C5D-773A-A51A-7F5EFD0D67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85" y="5317967"/>
            <a:ext cx="6832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a_PowerPoint_Partnerlogo_2023 (1)" id="{573AFD33-542B-C345-A5BD-CD9E681AF9CA}" vid="{4BF5DE1D-FE48-1D43-AC29-0F1A4A33C33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905</Words>
  <Application>Microsoft Macintosh PowerPoint</Application>
  <PresentationFormat>Widescreen</PresentationFormat>
  <Paragraphs>159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CMMI7</vt:lpstr>
      <vt:lpstr>CMR10</vt:lpstr>
      <vt:lpstr>SFRM1000</vt:lpstr>
      <vt:lpstr>Wingdings</vt:lpstr>
      <vt:lpstr>Template</vt:lpstr>
      <vt:lpstr>A Probabilistic Choreography Language for PRISM </vt:lpstr>
      <vt:lpstr>outline</vt:lpstr>
      <vt:lpstr>Prism1</vt:lpstr>
      <vt:lpstr>choreographies</vt:lpstr>
      <vt:lpstr>CHOREOGRAPHIC CALCULUS - syntax</vt:lpstr>
      <vt:lpstr>CHOREOGRAPHIC CALCULUS - semantics</vt:lpstr>
      <vt:lpstr>CHOREOGRAPHIC CALCULUS - example</vt:lpstr>
      <vt:lpstr>Prism - syntax</vt:lpstr>
      <vt:lpstr>Prism - semantics</vt:lpstr>
      <vt:lpstr>Prism - example</vt:lpstr>
      <vt:lpstr>Projection: CTMC</vt:lpstr>
      <vt:lpstr>Projection: DTMC</vt:lpstr>
      <vt:lpstr>Projection: correctness</vt:lpstr>
      <vt:lpstr>IMPLEMENTATION</vt:lpstr>
      <vt:lpstr>Bitcoin example</vt:lpstr>
      <vt:lpstr>Conclusions Next Steps</vt:lpstr>
      <vt:lpstr>THANK YOU!</vt:lpstr>
    </vt:vector>
  </TitlesOfParts>
  <Manager/>
  <Company>TU Darmstadt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Probabilistic Choreography Language for PRISM</dc:title>
  <dc:subject/>
  <dc:creator>Adele Veschetti</dc:creator>
  <cp:keywords/>
  <dc:description/>
  <cp:lastModifiedBy/>
  <cp:revision>1</cp:revision>
  <dcterms:created xsi:type="dcterms:W3CDTF">2023-05-22T13:05:43Z</dcterms:created>
  <dcterms:modified xsi:type="dcterms:W3CDTF">2024-06-17T11:26:33Z</dcterms:modified>
  <cp:category/>
</cp:coreProperties>
</file>